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539" r:id="rId2"/>
    <p:sldId id="489" r:id="rId3"/>
    <p:sldId id="548" r:id="rId4"/>
    <p:sldId id="257" r:id="rId5"/>
    <p:sldId id="262" r:id="rId6"/>
    <p:sldId id="528" r:id="rId7"/>
    <p:sldId id="538" r:id="rId8"/>
    <p:sldId id="543" r:id="rId9"/>
    <p:sldId id="546" r:id="rId10"/>
    <p:sldId id="547" r:id="rId11"/>
    <p:sldId id="542" r:id="rId12"/>
    <p:sldId id="466" r:id="rId13"/>
    <p:sldId id="458" r:id="rId14"/>
    <p:sldId id="521" r:id="rId15"/>
    <p:sldId id="447" r:id="rId16"/>
    <p:sldId id="351" r:id="rId17"/>
    <p:sldId id="316" r:id="rId18"/>
    <p:sldId id="523" r:id="rId19"/>
    <p:sldId id="522" r:id="rId20"/>
    <p:sldId id="524" r:id="rId21"/>
    <p:sldId id="516" r:id="rId22"/>
    <p:sldId id="518" r:id="rId23"/>
    <p:sldId id="506" r:id="rId24"/>
    <p:sldId id="495" r:id="rId25"/>
    <p:sldId id="535" r:id="rId26"/>
    <p:sldId id="536" r:id="rId27"/>
    <p:sldId id="529" r:id="rId28"/>
    <p:sldId id="526" r:id="rId29"/>
    <p:sldId id="499" r:id="rId30"/>
    <p:sldId id="511" r:id="rId31"/>
    <p:sldId id="532" r:id="rId32"/>
    <p:sldId id="517" r:id="rId33"/>
    <p:sldId id="50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F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876"/>
    <p:restoredTop sz="95282"/>
  </p:normalViewPr>
  <p:slideViewPr>
    <p:cSldViewPr snapToGrid="0" snapToObjects="1">
      <p:cViewPr varScale="1">
        <p:scale>
          <a:sx n="56" d="100"/>
          <a:sy n="56" d="100"/>
        </p:scale>
        <p:origin x="80" y="268"/>
      </p:cViewPr>
      <p:guideLst/>
    </p:cSldViewPr>
  </p:slideViewPr>
  <p:outlineViewPr>
    <p:cViewPr>
      <p:scale>
        <a:sx n="33" d="100"/>
        <a:sy n="33" d="100"/>
      </p:scale>
      <p:origin x="0" y="-776"/>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0" d="100"/>
          <a:sy n="80" d="100"/>
        </p:scale>
        <p:origin x="260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363240-B601-4B1A-831D-4DD8A8631A00}"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D5B26949-521D-467B-94A0-2ACC60AC249A}">
      <dgm:prSet custT="1"/>
      <dgm:spPr/>
      <dgm:t>
        <a:bodyPr/>
        <a:lstStyle/>
        <a:p>
          <a:pPr algn="l">
            <a:lnSpc>
              <a:spcPct val="100000"/>
            </a:lnSpc>
          </a:pPr>
          <a:r>
            <a:rPr lang="en-GB" sz="1600" dirty="0"/>
            <a:t>international cooperation and shared responsibility </a:t>
          </a:r>
        </a:p>
        <a:p>
          <a:pPr algn="l">
            <a:lnSpc>
              <a:spcPct val="100000"/>
            </a:lnSpc>
          </a:pPr>
          <a:r>
            <a:rPr lang="en-GB" sz="1600" dirty="0"/>
            <a:t>ensures effective conservation of our common cultural and natural heritage  / </a:t>
          </a:r>
          <a:r>
            <a:rPr lang="en-IE" sz="1600" dirty="0"/>
            <a:t>nurtures respect</a:t>
          </a:r>
          <a:br>
            <a:rPr lang="en-IE" sz="1600" dirty="0"/>
          </a:br>
          <a:r>
            <a:rPr lang="en-IE" sz="1600" dirty="0"/>
            <a:t>sustainable development</a:t>
          </a:r>
          <a:endParaRPr lang="en-US" sz="1600" dirty="0"/>
        </a:p>
      </dgm:t>
    </dgm:pt>
    <dgm:pt modelId="{CE8C7075-E647-4315-B6F2-D055038D6232}" type="parTrans" cxnId="{97ECBEEB-4678-4094-BBCE-78F75129B208}">
      <dgm:prSet/>
      <dgm:spPr/>
      <dgm:t>
        <a:bodyPr/>
        <a:lstStyle/>
        <a:p>
          <a:endParaRPr lang="en-US"/>
        </a:p>
      </dgm:t>
    </dgm:pt>
    <dgm:pt modelId="{9E6EBEFF-C8B8-4943-A74F-EA08EEF3B877}" type="sibTrans" cxnId="{97ECBEEB-4678-4094-BBCE-78F75129B208}">
      <dgm:prSet/>
      <dgm:spPr/>
      <dgm:t>
        <a:bodyPr/>
        <a:lstStyle/>
        <a:p>
          <a:endParaRPr lang="en-US"/>
        </a:p>
      </dgm:t>
    </dgm:pt>
    <dgm:pt modelId="{2C1CD09C-21CB-4D57-AA26-9C015A9FC3DF}">
      <dgm:prSet custT="1"/>
      <dgm:spPr/>
      <dgm:t>
        <a:bodyPr/>
        <a:lstStyle/>
        <a:p>
          <a:pPr algn="l">
            <a:lnSpc>
              <a:spcPct val="100000"/>
            </a:lnSpc>
          </a:pPr>
          <a:r>
            <a:rPr lang="en-GB" sz="1600"/>
            <a:t>UNESCO programmes and processes evolve constantly </a:t>
          </a:r>
        </a:p>
        <a:p>
          <a:pPr algn="l">
            <a:lnSpc>
              <a:spcPct val="100000"/>
            </a:lnSpc>
          </a:pPr>
          <a:r>
            <a:rPr lang="en-GB" sz="1600"/>
            <a:t>reflect development of conservation approaches </a:t>
          </a:r>
          <a:r>
            <a:rPr lang="en-US" sz="1600"/>
            <a:t>to protection of natural areas and cultural sites</a:t>
          </a:r>
          <a:endParaRPr lang="en-US" sz="1600" dirty="0"/>
        </a:p>
      </dgm:t>
    </dgm:pt>
    <dgm:pt modelId="{0BF71F37-03F1-4245-8C3E-2D7A874E9639}" type="parTrans" cxnId="{D39AA519-053C-4B08-BAE2-26459A53EA26}">
      <dgm:prSet/>
      <dgm:spPr/>
      <dgm:t>
        <a:bodyPr/>
        <a:lstStyle/>
        <a:p>
          <a:endParaRPr lang="en-US"/>
        </a:p>
      </dgm:t>
    </dgm:pt>
    <dgm:pt modelId="{C3411830-A81B-4EF9-A6C5-879E628BA663}" type="sibTrans" cxnId="{D39AA519-053C-4B08-BAE2-26459A53EA26}">
      <dgm:prSet/>
      <dgm:spPr/>
      <dgm:t>
        <a:bodyPr/>
        <a:lstStyle/>
        <a:p>
          <a:endParaRPr lang="en-US"/>
        </a:p>
      </dgm:t>
    </dgm:pt>
    <dgm:pt modelId="{BF37928A-BAD6-4F79-B794-A571065F831C}">
      <dgm:prSet custT="1"/>
      <dgm:spPr/>
      <dgm:t>
        <a:bodyPr/>
        <a:lstStyle/>
        <a:p>
          <a:pPr algn="l">
            <a:lnSpc>
              <a:spcPct val="100000"/>
            </a:lnSpc>
          </a:pPr>
          <a:r>
            <a:rPr lang="en-GB" sz="1600" b="0"/>
            <a:t>Operational Guidelines (Ogs)</a:t>
          </a:r>
          <a:r>
            <a:rPr lang="en-GB" sz="1600"/>
            <a:t> establish  rules </a:t>
          </a:r>
        </a:p>
        <a:p>
          <a:pPr algn="l">
            <a:lnSpc>
              <a:spcPct val="100000"/>
            </a:lnSpc>
          </a:pPr>
          <a:r>
            <a:rPr lang="en-GB" sz="1600"/>
            <a:t>updated and changed on an ongoing basis </a:t>
          </a:r>
        </a:p>
        <a:p>
          <a:pPr algn="l">
            <a:lnSpc>
              <a:spcPct val="100000"/>
            </a:lnSpc>
          </a:pPr>
          <a:r>
            <a:rPr lang="en-GB" sz="1600"/>
            <a:t>reflect new concepts, knowledge or experiences</a:t>
          </a:r>
          <a:endParaRPr lang="en-US" sz="1600" dirty="0"/>
        </a:p>
      </dgm:t>
    </dgm:pt>
    <dgm:pt modelId="{693341BC-BF25-4C94-9FB2-387DC5362D99}" type="parTrans" cxnId="{81C40D4D-9032-47BB-90D1-FCDBB68732DB}">
      <dgm:prSet/>
      <dgm:spPr/>
      <dgm:t>
        <a:bodyPr/>
        <a:lstStyle/>
        <a:p>
          <a:endParaRPr lang="en-US"/>
        </a:p>
      </dgm:t>
    </dgm:pt>
    <dgm:pt modelId="{1F408684-8E16-4F46-9FF9-15A07319B54F}" type="sibTrans" cxnId="{81C40D4D-9032-47BB-90D1-FCDBB68732DB}">
      <dgm:prSet/>
      <dgm:spPr/>
      <dgm:t>
        <a:bodyPr/>
        <a:lstStyle/>
        <a:p>
          <a:endParaRPr lang="en-US"/>
        </a:p>
      </dgm:t>
    </dgm:pt>
    <dgm:pt modelId="{5D6F7FCA-CA92-4E5B-8DE7-92EDC644F16C}">
      <dgm:prSet custT="1"/>
      <dgm:spPr/>
      <dgm:t>
        <a:bodyPr/>
        <a:lstStyle/>
        <a:p>
          <a:pPr algn="l">
            <a:lnSpc>
              <a:spcPct val="100000"/>
            </a:lnSpc>
          </a:pPr>
          <a:r>
            <a:rPr lang="en-US" sz="1800" baseline="0"/>
            <a:t>States Parties have responsibilities concerning sites included on the </a:t>
          </a:r>
          <a:r>
            <a:rPr lang="en-US" sz="1800" b="0" baseline="0"/>
            <a:t>Tentative List (TL)</a:t>
          </a:r>
          <a:br>
            <a:rPr lang="en-US" sz="1800" b="0" baseline="0"/>
          </a:br>
          <a:r>
            <a:rPr lang="en-US" sz="1800" b="0" baseline="0"/>
            <a:t> for World Heritage</a:t>
          </a:r>
          <a:endParaRPr lang="en-US" sz="1800" b="0" baseline="0" dirty="0"/>
        </a:p>
      </dgm:t>
    </dgm:pt>
    <dgm:pt modelId="{8F8E83A0-14E3-4D9D-834E-F88EBDED1A02}" type="parTrans" cxnId="{08495EA3-4919-49EC-8699-4AD3EC6564B7}">
      <dgm:prSet/>
      <dgm:spPr/>
      <dgm:t>
        <a:bodyPr/>
        <a:lstStyle/>
        <a:p>
          <a:endParaRPr lang="en-US"/>
        </a:p>
      </dgm:t>
    </dgm:pt>
    <dgm:pt modelId="{29AE891C-F747-42CF-AC74-AF4DB626C301}" type="sibTrans" cxnId="{08495EA3-4919-49EC-8699-4AD3EC6564B7}">
      <dgm:prSet/>
      <dgm:spPr/>
      <dgm:t>
        <a:bodyPr/>
        <a:lstStyle/>
        <a:p>
          <a:endParaRPr lang="en-US"/>
        </a:p>
      </dgm:t>
    </dgm:pt>
    <dgm:pt modelId="{99296D6C-3A6E-4AAE-A34B-CA9954BE3966}">
      <dgm:prSet/>
      <dgm:spPr/>
      <dgm:t>
        <a:bodyPr/>
        <a:lstStyle/>
        <a:p>
          <a:pPr algn="l">
            <a:lnSpc>
              <a:spcPct val="100000"/>
            </a:lnSpc>
          </a:pPr>
          <a:r>
            <a:rPr lang="en-US"/>
            <a:t>Recapping some WH concepts </a:t>
          </a:r>
          <a:br>
            <a:rPr lang="en-US"/>
          </a:br>
          <a:r>
            <a:rPr lang="en-US" b="0"/>
            <a:t>Tentative List process, Governance Models Management Planning</a:t>
          </a:r>
          <a:r>
            <a:rPr lang="en-US" b="1"/>
            <a:t>. </a:t>
          </a:r>
          <a:endParaRPr lang="en-US" dirty="0"/>
        </a:p>
      </dgm:t>
    </dgm:pt>
    <dgm:pt modelId="{01CF6166-CC71-4603-A608-1E7A3A863B67}" type="parTrans" cxnId="{F10E03B0-6CFF-4AF3-94EE-A799AF5082B4}">
      <dgm:prSet/>
      <dgm:spPr/>
      <dgm:t>
        <a:bodyPr/>
        <a:lstStyle/>
        <a:p>
          <a:endParaRPr lang="en-US"/>
        </a:p>
      </dgm:t>
    </dgm:pt>
    <dgm:pt modelId="{0201CF7E-19FC-4B91-B921-E6160A1A3992}" type="sibTrans" cxnId="{F10E03B0-6CFF-4AF3-94EE-A799AF5082B4}">
      <dgm:prSet/>
      <dgm:spPr/>
      <dgm:t>
        <a:bodyPr/>
        <a:lstStyle/>
        <a:p>
          <a:endParaRPr lang="en-US"/>
        </a:p>
      </dgm:t>
    </dgm:pt>
    <dgm:pt modelId="{5086FAFE-0C28-D24D-9708-5177BAE134F0}" type="pres">
      <dgm:prSet presAssocID="{FC363240-B601-4B1A-831D-4DD8A8631A00}" presName="Name0" presStyleCnt="0">
        <dgm:presLayoutVars>
          <dgm:dir/>
          <dgm:resizeHandles val="exact"/>
        </dgm:presLayoutVars>
      </dgm:prSet>
      <dgm:spPr/>
      <dgm:t>
        <a:bodyPr/>
        <a:lstStyle/>
        <a:p>
          <a:endParaRPr lang="en-IE"/>
        </a:p>
      </dgm:t>
    </dgm:pt>
    <dgm:pt modelId="{B2396D88-11CD-7543-B8E6-6B2B2BFD52F2}" type="pres">
      <dgm:prSet presAssocID="{D5B26949-521D-467B-94A0-2ACC60AC249A}" presName="node" presStyleLbl="node1" presStyleIdx="0" presStyleCnt="5">
        <dgm:presLayoutVars>
          <dgm:bulletEnabled val="1"/>
        </dgm:presLayoutVars>
      </dgm:prSet>
      <dgm:spPr/>
      <dgm:t>
        <a:bodyPr/>
        <a:lstStyle/>
        <a:p>
          <a:endParaRPr lang="en-IE"/>
        </a:p>
      </dgm:t>
    </dgm:pt>
    <dgm:pt modelId="{CBC21079-7607-4E4A-AE15-FEF324BE0306}" type="pres">
      <dgm:prSet presAssocID="{9E6EBEFF-C8B8-4943-A74F-EA08EEF3B877}" presName="sibTrans" presStyleLbl="sibTrans1D1" presStyleIdx="0" presStyleCnt="4"/>
      <dgm:spPr/>
      <dgm:t>
        <a:bodyPr/>
        <a:lstStyle/>
        <a:p>
          <a:endParaRPr lang="en-IE"/>
        </a:p>
      </dgm:t>
    </dgm:pt>
    <dgm:pt modelId="{3AD58B36-2A17-4746-BDBD-E73757126221}" type="pres">
      <dgm:prSet presAssocID="{9E6EBEFF-C8B8-4943-A74F-EA08EEF3B877}" presName="connectorText" presStyleLbl="sibTrans1D1" presStyleIdx="0" presStyleCnt="4"/>
      <dgm:spPr/>
      <dgm:t>
        <a:bodyPr/>
        <a:lstStyle/>
        <a:p>
          <a:endParaRPr lang="en-IE"/>
        </a:p>
      </dgm:t>
    </dgm:pt>
    <dgm:pt modelId="{EB2AB466-1758-3F4F-82C4-30B2F3E8DD1C}" type="pres">
      <dgm:prSet presAssocID="{2C1CD09C-21CB-4D57-AA26-9C015A9FC3DF}" presName="node" presStyleLbl="node1" presStyleIdx="1" presStyleCnt="5">
        <dgm:presLayoutVars>
          <dgm:bulletEnabled val="1"/>
        </dgm:presLayoutVars>
      </dgm:prSet>
      <dgm:spPr/>
      <dgm:t>
        <a:bodyPr/>
        <a:lstStyle/>
        <a:p>
          <a:endParaRPr lang="en-IE"/>
        </a:p>
      </dgm:t>
    </dgm:pt>
    <dgm:pt modelId="{A1B06C2D-CA2E-AA45-96E8-B345477B5AB2}" type="pres">
      <dgm:prSet presAssocID="{C3411830-A81B-4EF9-A6C5-879E628BA663}" presName="sibTrans" presStyleLbl="sibTrans1D1" presStyleIdx="1" presStyleCnt="4"/>
      <dgm:spPr/>
      <dgm:t>
        <a:bodyPr/>
        <a:lstStyle/>
        <a:p>
          <a:endParaRPr lang="en-IE"/>
        </a:p>
      </dgm:t>
    </dgm:pt>
    <dgm:pt modelId="{CF26806A-AF2E-B04A-AD50-E992494CF149}" type="pres">
      <dgm:prSet presAssocID="{C3411830-A81B-4EF9-A6C5-879E628BA663}" presName="connectorText" presStyleLbl="sibTrans1D1" presStyleIdx="1" presStyleCnt="4"/>
      <dgm:spPr/>
      <dgm:t>
        <a:bodyPr/>
        <a:lstStyle/>
        <a:p>
          <a:endParaRPr lang="en-IE"/>
        </a:p>
      </dgm:t>
    </dgm:pt>
    <dgm:pt modelId="{6E14BFD8-8E00-2942-A699-0955C738E331}" type="pres">
      <dgm:prSet presAssocID="{BF37928A-BAD6-4F79-B794-A571065F831C}" presName="node" presStyleLbl="node1" presStyleIdx="2" presStyleCnt="5">
        <dgm:presLayoutVars>
          <dgm:bulletEnabled val="1"/>
        </dgm:presLayoutVars>
      </dgm:prSet>
      <dgm:spPr/>
      <dgm:t>
        <a:bodyPr/>
        <a:lstStyle/>
        <a:p>
          <a:endParaRPr lang="en-IE"/>
        </a:p>
      </dgm:t>
    </dgm:pt>
    <dgm:pt modelId="{69F778B7-68D9-364A-97E7-D278750A37F1}" type="pres">
      <dgm:prSet presAssocID="{1F408684-8E16-4F46-9FF9-15A07319B54F}" presName="sibTrans" presStyleLbl="sibTrans1D1" presStyleIdx="2" presStyleCnt="4"/>
      <dgm:spPr/>
      <dgm:t>
        <a:bodyPr/>
        <a:lstStyle/>
        <a:p>
          <a:endParaRPr lang="en-IE"/>
        </a:p>
      </dgm:t>
    </dgm:pt>
    <dgm:pt modelId="{BD653CF5-64F3-7A46-A507-5ACFB8DBC220}" type="pres">
      <dgm:prSet presAssocID="{1F408684-8E16-4F46-9FF9-15A07319B54F}" presName="connectorText" presStyleLbl="sibTrans1D1" presStyleIdx="2" presStyleCnt="4"/>
      <dgm:spPr/>
      <dgm:t>
        <a:bodyPr/>
        <a:lstStyle/>
        <a:p>
          <a:endParaRPr lang="en-IE"/>
        </a:p>
      </dgm:t>
    </dgm:pt>
    <dgm:pt modelId="{8C68B606-59A9-1549-958E-EAE60A1E3E78}" type="pres">
      <dgm:prSet presAssocID="{5D6F7FCA-CA92-4E5B-8DE7-92EDC644F16C}" presName="node" presStyleLbl="node1" presStyleIdx="3" presStyleCnt="5">
        <dgm:presLayoutVars>
          <dgm:bulletEnabled val="1"/>
        </dgm:presLayoutVars>
      </dgm:prSet>
      <dgm:spPr/>
      <dgm:t>
        <a:bodyPr/>
        <a:lstStyle/>
        <a:p>
          <a:endParaRPr lang="en-IE"/>
        </a:p>
      </dgm:t>
    </dgm:pt>
    <dgm:pt modelId="{35C05D96-E678-BF47-A8C9-49F376E8C35E}" type="pres">
      <dgm:prSet presAssocID="{29AE891C-F747-42CF-AC74-AF4DB626C301}" presName="sibTrans" presStyleLbl="sibTrans1D1" presStyleIdx="3" presStyleCnt="4"/>
      <dgm:spPr/>
      <dgm:t>
        <a:bodyPr/>
        <a:lstStyle/>
        <a:p>
          <a:endParaRPr lang="en-IE"/>
        </a:p>
      </dgm:t>
    </dgm:pt>
    <dgm:pt modelId="{91AF62E8-9F7D-0045-9929-FA4451AB1161}" type="pres">
      <dgm:prSet presAssocID="{29AE891C-F747-42CF-AC74-AF4DB626C301}" presName="connectorText" presStyleLbl="sibTrans1D1" presStyleIdx="3" presStyleCnt="4"/>
      <dgm:spPr/>
      <dgm:t>
        <a:bodyPr/>
        <a:lstStyle/>
        <a:p>
          <a:endParaRPr lang="en-IE"/>
        </a:p>
      </dgm:t>
    </dgm:pt>
    <dgm:pt modelId="{5460FA52-21F4-EF40-9E85-3B4B00877980}" type="pres">
      <dgm:prSet presAssocID="{99296D6C-3A6E-4AAE-A34B-CA9954BE3966}" presName="node" presStyleLbl="node1" presStyleIdx="4" presStyleCnt="5">
        <dgm:presLayoutVars>
          <dgm:bulletEnabled val="1"/>
        </dgm:presLayoutVars>
      </dgm:prSet>
      <dgm:spPr/>
      <dgm:t>
        <a:bodyPr/>
        <a:lstStyle/>
        <a:p>
          <a:endParaRPr lang="en-IE"/>
        </a:p>
      </dgm:t>
    </dgm:pt>
  </dgm:ptLst>
  <dgm:cxnLst>
    <dgm:cxn modelId="{42C38FDA-B1C4-4A4B-AFF4-AA5EE40A152E}" type="presOf" srcId="{BF37928A-BAD6-4F79-B794-A571065F831C}" destId="{6E14BFD8-8E00-2942-A699-0955C738E331}" srcOrd="0" destOrd="0" presId="urn:microsoft.com/office/officeart/2016/7/layout/RepeatingBendingProcessNew"/>
    <dgm:cxn modelId="{54D84EF3-B4DF-5B45-8864-2ECB1DE20DA9}" type="presOf" srcId="{29AE891C-F747-42CF-AC74-AF4DB626C301}" destId="{91AF62E8-9F7D-0045-9929-FA4451AB1161}" srcOrd="1" destOrd="0" presId="urn:microsoft.com/office/officeart/2016/7/layout/RepeatingBendingProcessNew"/>
    <dgm:cxn modelId="{51C26D4A-5CA9-854C-A27A-699C026CE37A}" type="presOf" srcId="{1F408684-8E16-4F46-9FF9-15A07319B54F}" destId="{BD653CF5-64F3-7A46-A507-5ACFB8DBC220}" srcOrd="1" destOrd="0" presId="urn:microsoft.com/office/officeart/2016/7/layout/RepeatingBendingProcessNew"/>
    <dgm:cxn modelId="{D7E9A68E-AFC7-4F42-8DFE-A8F0D15FD9FA}" type="presOf" srcId="{D5B26949-521D-467B-94A0-2ACC60AC249A}" destId="{B2396D88-11CD-7543-B8E6-6B2B2BFD52F2}" srcOrd="0" destOrd="0" presId="urn:microsoft.com/office/officeart/2016/7/layout/RepeatingBendingProcessNew"/>
    <dgm:cxn modelId="{F10E03B0-6CFF-4AF3-94EE-A799AF5082B4}" srcId="{FC363240-B601-4B1A-831D-4DD8A8631A00}" destId="{99296D6C-3A6E-4AAE-A34B-CA9954BE3966}" srcOrd="4" destOrd="0" parTransId="{01CF6166-CC71-4603-A608-1E7A3A863B67}" sibTransId="{0201CF7E-19FC-4B91-B921-E6160A1A3992}"/>
    <dgm:cxn modelId="{713078F7-07AD-1F41-86C9-382DFBD1B106}" type="presOf" srcId="{29AE891C-F747-42CF-AC74-AF4DB626C301}" destId="{35C05D96-E678-BF47-A8C9-49F376E8C35E}" srcOrd="0" destOrd="0" presId="urn:microsoft.com/office/officeart/2016/7/layout/RepeatingBendingProcessNew"/>
    <dgm:cxn modelId="{69BF8123-2362-3846-AF5F-4AEFAD66F0AC}" type="presOf" srcId="{99296D6C-3A6E-4AAE-A34B-CA9954BE3966}" destId="{5460FA52-21F4-EF40-9E85-3B4B00877980}" srcOrd="0" destOrd="0" presId="urn:microsoft.com/office/officeart/2016/7/layout/RepeatingBendingProcessNew"/>
    <dgm:cxn modelId="{AB71D355-B03F-2648-B2E6-A61ECB957476}" type="presOf" srcId="{2C1CD09C-21CB-4D57-AA26-9C015A9FC3DF}" destId="{EB2AB466-1758-3F4F-82C4-30B2F3E8DD1C}" srcOrd="0" destOrd="0" presId="urn:microsoft.com/office/officeart/2016/7/layout/RepeatingBendingProcessNew"/>
    <dgm:cxn modelId="{81C40D4D-9032-47BB-90D1-FCDBB68732DB}" srcId="{FC363240-B601-4B1A-831D-4DD8A8631A00}" destId="{BF37928A-BAD6-4F79-B794-A571065F831C}" srcOrd="2" destOrd="0" parTransId="{693341BC-BF25-4C94-9FB2-387DC5362D99}" sibTransId="{1F408684-8E16-4F46-9FF9-15A07319B54F}"/>
    <dgm:cxn modelId="{D39AA519-053C-4B08-BAE2-26459A53EA26}" srcId="{FC363240-B601-4B1A-831D-4DD8A8631A00}" destId="{2C1CD09C-21CB-4D57-AA26-9C015A9FC3DF}" srcOrd="1" destOrd="0" parTransId="{0BF71F37-03F1-4245-8C3E-2D7A874E9639}" sibTransId="{C3411830-A81B-4EF9-A6C5-879E628BA663}"/>
    <dgm:cxn modelId="{08495EA3-4919-49EC-8699-4AD3EC6564B7}" srcId="{FC363240-B601-4B1A-831D-4DD8A8631A00}" destId="{5D6F7FCA-CA92-4E5B-8DE7-92EDC644F16C}" srcOrd="3" destOrd="0" parTransId="{8F8E83A0-14E3-4D9D-834E-F88EBDED1A02}" sibTransId="{29AE891C-F747-42CF-AC74-AF4DB626C301}"/>
    <dgm:cxn modelId="{D726ABD1-B7A2-EB44-89CC-98B74E2EAE71}" type="presOf" srcId="{1F408684-8E16-4F46-9FF9-15A07319B54F}" destId="{69F778B7-68D9-364A-97E7-D278750A37F1}" srcOrd="0" destOrd="0" presId="urn:microsoft.com/office/officeart/2016/7/layout/RepeatingBendingProcessNew"/>
    <dgm:cxn modelId="{DB65F544-F5B7-DC4B-A406-A0270B47675D}" type="presOf" srcId="{9E6EBEFF-C8B8-4943-A74F-EA08EEF3B877}" destId="{3AD58B36-2A17-4746-BDBD-E73757126221}" srcOrd="1" destOrd="0" presId="urn:microsoft.com/office/officeart/2016/7/layout/RepeatingBendingProcessNew"/>
    <dgm:cxn modelId="{9A16672D-B860-9048-8FB3-47F19E8814B2}" type="presOf" srcId="{5D6F7FCA-CA92-4E5B-8DE7-92EDC644F16C}" destId="{8C68B606-59A9-1549-958E-EAE60A1E3E78}" srcOrd="0" destOrd="0" presId="urn:microsoft.com/office/officeart/2016/7/layout/RepeatingBendingProcessNew"/>
    <dgm:cxn modelId="{DC43570A-595D-4442-9C83-2EB6D5E87EEF}" type="presOf" srcId="{9E6EBEFF-C8B8-4943-A74F-EA08EEF3B877}" destId="{CBC21079-7607-4E4A-AE15-FEF324BE0306}" srcOrd="0" destOrd="0" presId="urn:microsoft.com/office/officeart/2016/7/layout/RepeatingBendingProcessNew"/>
    <dgm:cxn modelId="{26CE0761-C9BC-F940-B255-91AAB44DA0DF}" type="presOf" srcId="{C3411830-A81B-4EF9-A6C5-879E628BA663}" destId="{A1B06C2D-CA2E-AA45-96E8-B345477B5AB2}" srcOrd="0" destOrd="0" presId="urn:microsoft.com/office/officeart/2016/7/layout/RepeatingBendingProcessNew"/>
    <dgm:cxn modelId="{AC362125-240C-1D4B-A008-21AF96642B4B}" type="presOf" srcId="{C3411830-A81B-4EF9-A6C5-879E628BA663}" destId="{CF26806A-AF2E-B04A-AD50-E992494CF149}" srcOrd="1" destOrd="0" presId="urn:microsoft.com/office/officeart/2016/7/layout/RepeatingBendingProcessNew"/>
    <dgm:cxn modelId="{97ECBEEB-4678-4094-BBCE-78F75129B208}" srcId="{FC363240-B601-4B1A-831D-4DD8A8631A00}" destId="{D5B26949-521D-467B-94A0-2ACC60AC249A}" srcOrd="0" destOrd="0" parTransId="{CE8C7075-E647-4315-B6F2-D055038D6232}" sibTransId="{9E6EBEFF-C8B8-4943-A74F-EA08EEF3B877}"/>
    <dgm:cxn modelId="{460A7FA1-525F-D14E-AA9C-A3A0A0903EA0}" type="presOf" srcId="{FC363240-B601-4B1A-831D-4DD8A8631A00}" destId="{5086FAFE-0C28-D24D-9708-5177BAE134F0}" srcOrd="0" destOrd="0" presId="urn:microsoft.com/office/officeart/2016/7/layout/RepeatingBendingProcessNew"/>
    <dgm:cxn modelId="{8B7610B8-61FF-F549-BCE0-C2405483A1B2}" type="presParOf" srcId="{5086FAFE-0C28-D24D-9708-5177BAE134F0}" destId="{B2396D88-11CD-7543-B8E6-6B2B2BFD52F2}" srcOrd="0" destOrd="0" presId="urn:microsoft.com/office/officeart/2016/7/layout/RepeatingBendingProcessNew"/>
    <dgm:cxn modelId="{B926381D-0491-A54A-8C0F-52AA578B2138}" type="presParOf" srcId="{5086FAFE-0C28-D24D-9708-5177BAE134F0}" destId="{CBC21079-7607-4E4A-AE15-FEF324BE0306}" srcOrd="1" destOrd="0" presId="urn:microsoft.com/office/officeart/2016/7/layout/RepeatingBendingProcessNew"/>
    <dgm:cxn modelId="{79202E04-06E2-084A-99FB-D958B198F711}" type="presParOf" srcId="{CBC21079-7607-4E4A-AE15-FEF324BE0306}" destId="{3AD58B36-2A17-4746-BDBD-E73757126221}" srcOrd="0" destOrd="0" presId="urn:microsoft.com/office/officeart/2016/7/layout/RepeatingBendingProcessNew"/>
    <dgm:cxn modelId="{B360BCCA-7314-E34D-AA2E-867AC6DBD971}" type="presParOf" srcId="{5086FAFE-0C28-D24D-9708-5177BAE134F0}" destId="{EB2AB466-1758-3F4F-82C4-30B2F3E8DD1C}" srcOrd="2" destOrd="0" presId="urn:microsoft.com/office/officeart/2016/7/layout/RepeatingBendingProcessNew"/>
    <dgm:cxn modelId="{E3D68C01-D4AB-B147-AAD8-AC0CDF557E10}" type="presParOf" srcId="{5086FAFE-0C28-D24D-9708-5177BAE134F0}" destId="{A1B06C2D-CA2E-AA45-96E8-B345477B5AB2}" srcOrd="3" destOrd="0" presId="urn:microsoft.com/office/officeart/2016/7/layout/RepeatingBendingProcessNew"/>
    <dgm:cxn modelId="{97D877F8-F7F0-5440-A5ED-0359CDFFE066}" type="presParOf" srcId="{A1B06C2D-CA2E-AA45-96E8-B345477B5AB2}" destId="{CF26806A-AF2E-B04A-AD50-E992494CF149}" srcOrd="0" destOrd="0" presId="urn:microsoft.com/office/officeart/2016/7/layout/RepeatingBendingProcessNew"/>
    <dgm:cxn modelId="{32268B07-7FE8-A54D-8E43-1FB2BAAA2C1D}" type="presParOf" srcId="{5086FAFE-0C28-D24D-9708-5177BAE134F0}" destId="{6E14BFD8-8E00-2942-A699-0955C738E331}" srcOrd="4" destOrd="0" presId="urn:microsoft.com/office/officeart/2016/7/layout/RepeatingBendingProcessNew"/>
    <dgm:cxn modelId="{7EDA2D24-9109-3141-8AB1-8A0600D2B069}" type="presParOf" srcId="{5086FAFE-0C28-D24D-9708-5177BAE134F0}" destId="{69F778B7-68D9-364A-97E7-D278750A37F1}" srcOrd="5" destOrd="0" presId="urn:microsoft.com/office/officeart/2016/7/layout/RepeatingBendingProcessNew"/>
    <dgm:cxn modelId="{2CA75585-11ED-1448-A442-9A85FAC5FA2A}" type="presParOf" srcId="{69F778B7-68D9-364A-97E7-D278750A37F1}" destId="{BD653CF5-64F3-7A46-A507-5ACFB8DBC220}" srcOrd="0" destOrd="0" presId="urn:microsoft.com/office/officeart/2016/7/layout/RepeatingBendingProcessNew"/>
    <dgm:cxn modelId="{AEEBAD29-B8B3-2B4A-BFA4-DE7BDC43E37B}" type="presParOf" srcId="{5086FAFE-0C28-D24D-9708-5177BAE134F0}" destId="{8C68B606-59A9-1549-958E-EAE60A1E3E78}" srcOrd="6" destOrd="0" presId="urn:microsoft.com/office/officeart/2016/7/layout/RepeatingBendingProcessNew"/>
    <dgm:cxn modelId="{D2A7D0AB-F85D-274B-9EE6-38F1BB47868B}" type="presParOf" srcId="{5086FAFE-0C28-D24D-9708-5177BAE134F0}" destId="{35C05D96-E678-BF47-A8C9-49F376E8C35E}" srcOrd="7" destOrd="0" presId="urn:microsoft.com/office/officeart/2016/7/layout/RepeatingBendingProcessNew"/>
    <dgm:cxn modelId="{E47082E1-8E12-DD4E-8250-A3E62F8504B6}" type="presParOf" srcId="{35C05D96-E678-BF47-A8C9-49F376E8C35E}" destId="{91AF62E8-9F7D-0045-9929-FA4451AB1161}" srcOrd="0" destOrd="0" presId="urn:microsoft.com/office/officeart/2016/7/layout/RepeatingBendingProcessNew"/>
    <dgm:cxn modelId="{9AC378B7-47FD-7A43-8CE1-3025C919755B}" type="presParOf" srcId="{5086FAFE-0C28-D24D-9708-5177BAE134F0}" destId="{5460FA52-21F4-EF40-9E85-3B4B00877980}"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6C0289-AA52-4778-A63D-BD8EC0E6EA8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8D6F463-50EF-429C-BE6F-0CCEBC7C773A}">
      <dgm:prSet/>
      <dgm:spPr/>
      <dgm:t>
        <a:bodyPr/>
        <a:lstStyle/>
        <a:p>
          <a:pPr algn="l"/>
          <a:r>
            <a:rPr lang="en-US" b="1" dirty="0"/>
            <a:t>To encourage the sustainable management of the WHP balancing its needs with those of stakeholders, landowners, interested parties, local communities and other partners</a:t>
          </a:r>
        </a:p>
      </dgm:t>
    </dgm:pt>
    <dgm:pt modelId="{CA341074-4BCF-4305-ADB5-373F58112B82}" type="parTrans" cxnId="{12720EB9-C544-4958-A088-01400CC1A91F}">
      <dgm:prSet/>
      <dgm:spPr/>
      <dgm:t>
        <a:bodyPr/>
        <a:lstStyle/>
        <a:p>
          <a:endParaRPr lang="en-US"/>
        </a:p>
      </dgm:t>
    </dgm:pt>
    <dgm:pt modelId="{1EB1EE1A-274F-413A-A089-4A1D556E183A}" type="sibTrans" cxnId="{12720EB9-C544-4958-A088-01400CC1A91F}">
      <dgm:prSet/>
      <dgm:spPr/>
      <dgm:t>
        <a:bodyPr/>
        <a:lstStyle/>
        <a:p>
          <a:endParaRPr lang="en-US"/>
        </a:p>
      </dgm:t>
    </dgm:pt>
    <dgm:pt modelId="{C55A7410-7A28-424F-9E58-4D689531E24E}">
      <dgm:prSet/>
      <dgm:spPr/>
      <dgm:t>
        <a:bodyPr/>
        <a:lstStyle/>
        <a:p>
          <a:pPr algn="l"/>
          <a:r>
            <a:rPr lang="en-US" b="1" dirty="0"/>
            <a:t>It identifies the attributes and values of the WHP which must be protected and the key issues and challenges which must be managed</a:t>
          </a:r>
        </a:p>
      </dgm:t>
    </dgm:pt>
    <dgm:pt modelId="{7E0F326B-FE7B-4906-935A-D846388CE002}" type="parTrans" cxnId="{3F02F69D-B0F2-4E1C-A775-CDE928D7DF70}">
      <dgm:prSet/>
      <dgm:spPr/>
      <dgm:t>
        <a:bodyPr/>
        <a:lstStyle/>
        <a:p>
          <a:endParaRPr lang="en-US"/>
        </a:p>
      </dgm:t>
    </dgm:pt>
    <dgm:pt modelId="{87939B32-FBC7-4DC8-935B-1B8990F59EFF}" type="sibTrans" cxnId="{3F02F69D-B0F2-4E1C-A775-CDE928D7DF70}">
      <dgm:prSet/>
      <dgm:spPr/>
      <dgm:t>
        <a:bodyPr/>
        <a:lstStyle/>
        <a:p>
          <a:endParaRPr lang="en-US"/>
        </a:p>
      </dgm:t>
    </dgm:pt>
    <dgm:pt modelId="{0CE59A34-9732-4BE0-BF6C-6807C3A85572}">
      <dgm:prSet/>
      <dgm:spPr/>
      <dgm:t>
        <a:bodyPr/>
        <a:lstStyle/>
        <a:p>
          <a:pPr algn="l"/>
          <a:r>
            <a:rPr lang="en-US" b="1" dirty="0"/>
            <a:t>The MP sets out the OUV of the property to enable all of its users and stakeholders to understand why it is a WH property – communication and interpretation of OUV across a range of audiences</a:t>
          </a:r>
        </a:p>
      </dgm:t>
    </dgm:pt>
    <dgm:pt modelId="{BA697DFB-74DE-41E7-900D-3BF7238AC19F}" type="parTrans" cxnId="{217D3CE6-38AA-4A3E-BF1C-63704918C715}">
      <dgm:prSet/>
      <dgm:spPr/>
      <dgm:t>
        <a:bodyPr/>
        <a:lstStyle/>
        <a:p>
          <a:endParaRPr lang="en-US"/>
        </a:p>
      </dgm:t>
    </dgm:pt>
    <dgm:pt modelId="{CC6B0575-C32F-44BB-8E7C-2C4A86752280}" type="sibTrans" cxnId="{217D3CE6-38AA-4A3E-BF1C-63704918C715}">
      <dgm:prSet/>
      <dgm:spPr/>
      <dgm:t>
        <a:bodyPr/>
        <a:lstStyle/>
        <a:p>
          <a:endParaRPr lang="en-US"/>
        </a:p>
      </dgm:t>
    </dgm:pt>
    <dgm:pt modelId="{F176F113-A986-4B55-8782-4BE72AAE3B06}">
      <dgm:prSet/>
      <dgm:spPr/>
      <dgm:t>
        <a:bodyPr/>
        <a:lstStyle/>
        <a:p>
          <a:pPr algn="l"/>
          <a:r>
            <a:rPr lang="en-US" b="1" dirty="0"/>
            <a:t>It guides all interested parties on the protection, conservation and presentation of the WHP that will sustain its OUV, ensure the longevity of the cultural resource and its transmission for future generations</a:t>
          </a:r>
        </a:p>
      </dgm:t>
    </dgm:pt>
    <dgm:pt modelId="{3D4C86C4-8AD1-4FA6-81C6-3F12D8B50DB5}" type="parTrans" cxnId="{7F3BE9D1-8AF3-49D4-9EB7-2C7D8DC7613F}">
      <dgm:prSet/>
      <dgm:spPr/>
      <dgm:t>
        <a:bodyPr/>
        <a:lstStyle/>
        <a:p>
          <a:endParaRPr lang="en-US"/>
        </a:p>
      </dgm:t>
    </dgm:pt>
    <dgm:pt modelId="{AD4B5D7B-08A4-4ED4-A33D-C41F0887C49C}" type="sibTrans" cxnId="{7F3BE9D1-8AF3-49D4-9EB7-2C7D8DC7613F}">
      <dgm:prSet/>
      <dgm:spPr/>
      <dgm:t>
        <a:bodyPr/>
        <a:lstStyle/>
        <a:p>
          <a:endParaRPr lang="en-US"/>
        </a:p>
      </dgm:t>
    </dgm:pt>
    <dgm:pt modelId="{628251D0-9DE0-4DD5-BB16-AAF8E9A718BB}">
      <dgm:prSet/>
      <dgm:spPr/>
      <dgm:t>
        <a:bodyPr/>
        <a:lstStyle/>
        <a:p>
          <a:pPr algn="l"/>
          <a:r>
            <a:rPr lang="en-US" b="1" dirty="0"/>
            <a:t>The implementation of the plan gives an opportunity for stakeholders and communities to engage on an ongoing basis to effect a balance between conservation, sustainability and development</a:t>
          </a:r>
        </a:p>
      </dgm:t>
    </dgm:pt>
    <dgm:pt modelId="{647DFB05-007F-40CC-8579-E06E0238DF60}" type="parTrans" cxnId="{C0F860DE-868C-44D8-80A3-036302BE477E}">
      <dgm:prSet/>
      <dgm:spPr/>
      <dgm:t>
        <a:bodyPr/>
        <a:lstStyle/>
        <a:p>
          <a:endParaRPr lang="en-US"/>
        </a:p>
      </dgm:t>
    </dgm:pt>
    <dgm:pt modelId="{DCADA5A9-2388-4F07-A410-4561A9B1F513}" type="sibTrans" cxnId="{C0F860DE-868C-44D8-80A3-036302BE477E}">
      <dgm:prSet/>
      <dgm:spPr/>
      <dgm:t>
        <a:bodyPr/>
        <a:lstStyle/>
        <a:p>
          <a:endParaRPr lang="en-US"/>
        </a:p>
      </dgm:t>
    </dgm:pt>
    <dgm:pt modelId="{A19D07A5-3A73-490E-878A-12EC586B1344}">
      <dgm:prSet/>
      <dgm:spPr/>
      <dgm:t>
        <a:bodyPr/>
        <a:lstStyle/>
        <a:p>
          <a:pPr algn="l"/>
          <a:r>
            <a:rPr lang="en-US" b="1" dirty="0"/>
            <a:t>The plan will aim to deliver benefits to the local communities, to attract visitors, to develop opportunities for education and learning and to add value to the local and national economy</a:t>
          </a:r>
        </a:p>
      </dgm:t>
    </dgm:pt>
    <dgm:pt modelId="{DFDE8B39-8DF0-4D71-A605-1CE59880878A}" type="parTrans" cxnId="{6B83FB9F-10C1-46F4-BE4B-58F2D62152BB}">
      <dgm:prSet/>
      <dgm:spPr/>
      <dgm:t>
        <a:bodyPr/>
        <a:lstStyle/>
        <a:p>
          <a:endParaRPr lang="en-US"/>
        </a:p>
      </dgm:t>
    </dgm:pt>
    <dgm:pt modelId="{12206986-9456-4FA4-8D32-773A979C7900}" type="sibTrans" cxnId="{6B83FB9F-10C1-46F4-BE4B-58F2D62152BB}">
      <dgm:prSet/>
      <dgm:spPr/>
      <dgm:t>
        <a:bodyPr/>
        <a:lstStyle/>
        <a:p>
          <a:endParaRPr lang="en-US"/>
        </a:p>
      </dgm:t>
    </dgm:pt>
    <dgm:pt modelId="{CB56D689-DD6C-4884-917D-C247C5C0687C}">
      <dgm:prSet/>
      <dgm:spPr/>
      <dgm:t>
        <a:bodyPr/>
        <a:lstStyle/>
        <a:p>
          <a:pPr algn="l"/>
          <a:r>
            <a:rPr lang="en-US" b="1" dirty="0"/>
            <a:t>Crucially the Plan helps to align the actions of all parties involved in the management process and its flexible framework allows issues to be addressed in its lifetime</a:t>
          </a:r>
        </a:p>
      </dgm:t>
    </dgm:pt>
    <dgm:pt modelId="{AE5F3888-D697-481D-BBE4-D5746CAC6098}" type="parTrans" cxnId="{39D326BE-0AA8-48F4-ADF1-4DA5A70D7FFF}">
      <dgm:prSet/>
      <dgm:spPr/>
      <dgm:t>
        <a:bodyPr/>
        <a:lstStyle/>
        <a:p>
          <a:endParaRPr lang="en-US"/>
        </a:p>
      </dgm:t>
    </dgm:pt>
    <dgm:pt modelId="{369B749E-2F1C-4FC6-B95A-1F04C50184C7}" type="sibTrans" cxnId="{39D326BE-0AA8-48F4-ADF1-4DA5A70D7FFF}">
      <dgm:prSet/>
      <dgm:spPr/>
      <dgm:t>
        <a:bodyPr/>
        <a:lstStyle/>
        <a:p>
          <a:endParaRPr lang="en-US"/>
        </a:p>
      </dgm:t>
    </dgm:pt>
    <dgm:pt modelId="{B7D34A83-72E8-7E4E-8D2F-A816311A15C7}" type="pres">
      <dgm:prSet presAssocID="{956C0289-AA52-4778-A63D-BD8EC0E6EA88}" presName="diagram" presStyleCnt="0">
        <dgm:presLayoutVars>
          <dgm:dir/>
          <dgm:resizeHandles val="exact"/>
        </dgm:presLayoutVars>
      </dgm:prSet>
      <dgm:spPr/>
      <dgm:t>
        <a:bodyPr/>
        <a:lstStyle/>
        <a:p>
          <a:endParaRPr lang="en-IE"/>
        </a:p>
      </dgm:t>
    </dgm:pt>
    <dgm:pt modelId="{0461F29B-50EC-0E42-A027-BD4B8782419E}" type="pres">
      <dgm:prSet presAssocID="{08D6F463-50EF-429C-BE6F-0CCEBC7C773A}" presName="node" presStyleLbl="node1" presStyleIdx="0" presStyleCnt="7">
        <dgm:presLayoutVars>
          <dgm:bulletEnabled val="1"/>
        </dgm:presLayoutVars>
      </dgm:prSet>
      <dgm:spPr/>
      <dgm:t>
        <a:bodyPr/>
        <a:lstStyle/>
        <a:p>
          <a:endParaRPr lang="en-IE"/>
        </a:p>
      </dgm:t>
    </dgm:pt>
    <dgm:pt modelId="{C13020F5-C839-6C41-B859-3936FDA2D18F}" type="pres">
      <dgm:prSet presAssocID="{1EB1EE1A-274F-413A-A089-4A1D556E183A}" presName="sibTrans" presStyleCnt="0"/>
      <dgm:spPr/>
    </dgm:pt>
    <dgm:pt modelId="{D93C5ECE-0ADA-7441-BC35-624A3FF8E224}" type="pres">
      <dgm:prSet presAssocID="{C55A7410-7A28-424F-9E58-4D689531E24E}" presName="node" presStyleLbl="node1" presStyleIdx="1" presStyleCnt="7">
        <dgm:presLayoutVars>
          <dgm:bulletEnabled val="1"/>
        </dgm:presLayoutVars>
      </dgm:prSet>
      <dgm:spPr/>
      <dgm:t>
        <a:bodyPr/>
        <a:lstStyle/>
        <a:p>
          <a:endParaRPr lang="en-IE"/>
        </a:p>
      </dgm:t>
    </dgm:pt>
    <dgm:pt modelId="{7B18EDDC-1D9B-6643-BDDE-051AF8DC3D2E}" type="pres">
      <dgm:prSet presAssocID="{87939B32-FBC7-4DC8-935B-1B8990F59EFF}" presName="sibTrans" presStyleCnt="0"/>
      <dgm:spPr/>
    </dgm:pt>
    <dgm:pt modelId="{AC773B7E-D975-FA47-9829-A45EF9C4658B}" type="pres">
      <dgm:prSet presAssocID="{0CE59A34-9732-4BE0-BF6C-6807C3A85572}" presName="node" presStyleLbl="node1" presStyleIdx="2" presStyleCnt="7">
        <dgm:presLayoutVars>
          <dgm:bulletEnabled val="1"/>
        </dgm:presLayoutVars>
      </dgm:prSet>
      <dgm:spPr/>
      <dgm:t>
        <a:bodyPr/>
        <a:lstStyle/>
        <a:p>
          <a:endParaRPr lang="en-IE"/>
        </a:p>
      </dgm:t>
    </dgm:pt>
    <dgm:pt modelId="{1977B03F-A9C8-4841-B61B-A56BB2F4154D}" type="pres">
      <dgm:prSet presAssocID="{CC6B0575-C32F-44BB-8E7C-2C4A86752280}" presName="sibTrans" presStyleCnt="0"/>
      <dgm:spPr/>
    </dgm:pt>
    <dgm:pt modelId="{AF3CF634-9F5D-5E45-ADA0-DDB89AFE3007}" type="pres">
      <dgm:prSet presAssocID="{F176F113-A986-4B55-8782-4BE72AAE3B06}" presName="node" presStyleLbl="node1" presStyleIdx="3" presStyleCnt="7">
        <dgm:presLayoutVars>
          <dgm:bulletEnabled val="1"/>
        </dgm:presLayoutVars>
      </dgm:prSet>
      <dgm:spPr/>
      <dgm:t>
        <a:bodyPr/>
        <a:lstStyle/>
        <a:p>
          <a:endParaRPr lang="en-IE"/>
        </a:p>
      </dgm:t>
    </dgm:pt>
    <dgm:pt modelId="{B1A65C42-81F2-5E48-9BF5-75C89E2EE685}" type="pres">
      <dgm:prSet presAssocID="{AD4B5D7B-08A4-4ED4-A33D-C41F0887C49C}" presName="sibTrans" presStyleCnt="0"/>
      <dgm:spPr/>
    </dgm:pt>
    <dgm:pt modelId="{AE4E89BC-CBC4-4945-82EA-8515B5AC2211}" type="pres">
      <dgm:prSet presAssocID="{628251D0-9DE0-4DD5-BB16-AAF8E9A718BB}" presName="node" presStyleLbl="node1" presStyleIdx="4" presStyleCnt="7">
        <dgm:presLayoutVars>
          <dgm:bulletEnabled val="1"/>
        </dgm:presLayoutVars>
      </dgm:prSet>
      <dgm:spPr/>
      <dgm:t>
        <a:bodyPr/>
        <a:lstStyle/>
        <a:p>
          <a:endParaRPr lang="en-IE"/>
        </a:p>
      </dgm:t>
    </dgm:pt>
    <dgm:pt modelId="{75CA3B0A-02E1-9543-870F-621A518A74CC}" type="pres">
      <dgm:prSet presAssocID="{DCADA5A9-2388-4F07-A410-4561A9B1F513}" presName="sibTrans" presStyleCnt="0"/>
      <dgm:spPr/>
    </dgm:pt>
    <dgm:pt modelId="{3F04C1E1-FCF8-2543-9463-3A23CA382AE5}" type="pres">
      <dgm:prSet presAssocID="{A19D07A5-3A73-490E-878A-12EC586B1344}" presName="node" presStyleLbl="node1" presStyleIdx="5" presStyleCnt="7">
        <dgm:presLayoutVars>
          <dgm:bulletEnabled val="1"/>
        </dgm:presLayoutVars>
      </dgm:prSet>
      <dgm:spPr/>
      <dgm:t>
        <a:bodyPr/>
        <a:lstStyle/>
        <a:p>
          <a:endParaRPr lang="en-IE"/>
        </a:p>
      </dgm:t>
    </dgm:pt>
    <dgm:pt modelId="{D5BFE115-F5A2-2D42-8EE1-BE158B8ACA09}" type="pres">
      <dgm:prSet presAssocID="{12206986-9456-4FA4-8D32-773A979C7900}" presName="sibTrans" presStyleCnt="0"/>
      <dgm:spPr/>
    </dgm:pt>
    <dgm:pt modelId="{6AEF0860-B285-354A-A2BD-20FE85085898}" type="pres">
      <dgm:prSet presAssocID="{CB56D689-DD6C-4884-917D-C247C5C0687C}" presName="node" presStyleLbl="node1" presStyleIdx="6" presStyleCnt="7">
        <dgm:presLayoutVars>
          <dgm:bulletEnabled val="1"/>
        </dgm:presLayoutVars>
      </dgm:prSet>
      <dgm:spPr/>
      <dgm:t>
        <a:bodyPr/>
        <a:lstStyle/>
        <a:p>
          <a:endParaRPr lang="en-IE"/>
        </a:p>
      </dgm:t>
    </dgm:pt>
  </dgm:ptLst>
  <dgm:cxnLst>
    <dgm:cxn modelId="{599F89B2-283F-1F4A-918D-2C3228817A66}" type="presOf" srcId="{C55A7410-7A28-424F-9E58-4D689531E24E}" destId="{D93C5ECE-0ADA-7441-BC35-624A3FF8E224}" srcOrd="0" destOrd="0" presId="urn:microsoft.com/office/officeart/2005/8/layout/default"/>
    <dgm:cxn modelId="{217D3CE6-38AA-4A3E-BF1C-63704918C715}" srcId="{956C0289-AA52-4778-A63D-BD8EC0E6EA88}" destId="{0CE59A34-9732-4BE0-BF6C-6807C3A85572}" srcOrd="2" destOrd="0" parTransId="{BA697DFB-74DE-41E7-900D-3BF7238AC19F}" sibTransId="{CC6B0575-C32F-44BB-8E7C-2C4A86752280}"/>
    <dgm:cxn modelId="{7AFD1487-D09E-C64E-9CA1-1EE4D860583B}" type="presOf" srcId="{628251D0-9DE0-4DD5-BB16-AAF8E9A718BB}" destId="{AE4E89BC-CBC4-4945-82EA-8515B5AC2211}" srcOrd="0" destOrd="0" presId="urn:microsoft.com/office/officeart/2005/8/layout/default"/>
    <dgm:cxn modelId="{C0F860DE-868C-44D8-80A3-036302BE477E}" srcId="{956C0289-AA52-4778-A63D-BD8EC0E6EA88}" destId="{628251D0-9DE0-4DD5-BB16-AAF8E9A718BB}" srcOrd="4" destOrd="0" parTransId="{647DFB05-007F-40CC-8579-E06E0238DF60}" sibTransId="{DCADA5A9-2388-4F07-A410-4561A9B1F513}"/>
    <dgm:cxn modelId="{4E608AB6-5CF1-384A-9C9F-A254FCEB4B10}" type="presOf" srcId="{F176F113-A986-4B55-8782-4BE72AAE3B06}" destId="{AF3CF634-9F5D-5E45-ADA0-DDB89AFE3007}" srcOrd="0" destOrd="0" presId="urn:microsoft.com/office/officeart/2005/8/layout/default"/>
    <dgm:cxn modelId="{D0D8CC91-2691-0B4D-B651-440BB201120E}" type="presOf" srcId="{A19D07A5-3A73-490E-878A-12EC586B1344}" destId="{3F04C1E1-FCF8-2543-9463-3A23CA382AE5}" srcOrd="0" destOrd="0" presId="urn:microsoft.com/office/officeart/2005/8/layout/default"/>
    <dgm:cxn modelId="{6B83FB9F-10C1-46F4-BE4B-58F2D62152BB}" srcId="{956C0289-AA52-4778-A63D-BD8EC0E6EA88}" destId="{A19D07A5-3A73-490E-878A-12EC586B1344}" srcOrd="5" destOrd="0" parTransId="{DFDE8B39-8DF0-4D71-A605-1CE59880878A}" sibTransId="{12206986-9456-4FA4-8D32-773A979C7900}"/>
    <dgm:cxn modelId="{1DBA130E-D472-1B42-B82C-625E592CE519}" type="presOf" srcId="{CB56D689-DD6C-4884-917D-C247C5C0687C}" destId="{6AEF0860-B285-354A-A2BD-20FE85085898}" srcOrd="0" destOrd="0" presId="urn:microsoft.com/office/officeart/2005/8/layout/default"/>
    <dgm:cxn modelId="{9A1B464D-1AC3-8D43-A483-D1DD9CDC8656}" type="presOf" srcId="{08D6F463-50EF-429C-BE6F-0CCEBC7C773A}" destId="{0461F29B-50EC-0E42-A027-BD4B8782419E}" srcOrd="0" destOrd="0" presId="urn:microsoft.com/office/officeart/2005/8/layout/default"/>
    <dgm:cxn modelId="{EB0770C9-8B3A-2749-82BD-B2DCC85B06DE}" type="presOf" srcId="{956C0289-AA52-4778-A63D-BD8EC0E6EA88}" destId="{B7D34A83-72E8-7E4E-8D2F-A816311A15C7}" srcOrd="0" destOrd="0" presId="urn:microsoft.com/office/officeart/2005/8/layout/default"/>
    <dgm:cxn modelId="{469167A7-17AE-524B-AC67-61095E3AF083}" type="presOf" srcId="{0CE59A34-9732-4BE0-BF6C-6807C3A85572}" destId="{AC773B7E-D975-FA47-9829-A45EF9C4658B}" srcOrd="0" destOrd="0" presId="urn:microsoft.com/office/officeart/2005/8/layout/default"/>
    <dgm:cxn modelId="{3F02F69D-B0F2-4E1C-A775-CDE928D7DF70}" srcId="{956C0289-AA52-4778-A63D-BD8EC0E6EA88}" destId="{C55A7410-7A28-424F-9E58-4D689531E24E}" srcOrd="1" destOrd="0" parTransId="{7E0F326B-FE7B-4906-935A-D846388CE002}" sibTransId="{87939B32-FBC7-4DC8-935B-1B8990F59EFF}"/>
    <dgm:cxn modelId="{39D326BE-0AA8-48F4-ADF1-4DA5A70D7FFF}" srcId="{956C0289-AA52-4778-A63D-BD8EC0E6EA88}" destId="{CB56D689-DD6C-4884-917D-C247C5C0687C}" srcOrd="6" destOrd="0" parTransId="{AE5F3888-D697-481D-BBE4-D5746CAC6098}" sibTransId="{369B749E-2F1C-4FC6-B95A-1F04C50184C7}"/>
    <dgm:cxn modelId="{7F3BE9D1-8AF3-49D4-9EB7-2C7D8DC7613F}" srcId="{956C0289-AA52-4778-A63D-BD8EC0E6EA88}" destId="{F176F113-A986-4B55-8782-4BE72AAE3B06}" srcOrd="3" destOrd="0" parTransId="{3D4C86C4-8AD1-4FA6-81C6-3F12D8B50DB5}" sibTransId="{AD4B5D7B-08A4-4ED4-A33D-C41F0887C49C}"/>
    <dgm:cxn modelId="{12720EB9-C544-4958-A088-01400CC1A91F}" srcId="{956C0289-AA52-4778-A63D-BD8EC0E6EA88}" destId="{08D6F463-50EF-429C-BE6F-0CCEBC7C773A}" srcOrd="0" destOrd="0" parTransId="{CA341074-4BCF-4305-ADB5-373F58112B82}" sibTransId="{1EB1EE1A-274F-413A-A089-4A1D556E183A}"/>
    <dgm:cxn modelId="{6B40105F-A182-9042-BD30-E28AE0360E66}" type="presParOf" srcId="{B7D34A83-72E8-7E4E-8D2F-A816311A15C7}" destId="{0461F29B-50EC-0E42-A027-BD4B8782419E}" srcOrd="0" destOrd="0" presId="urn:microsoft.com/office/officeart/2005/8/layout/default"/>
    <dgm:cxn modelId="{92D2F1B7-40C9-6441-90FF-ED68161CD709}" type="presParOf" srcId="{B7D34A83-72E8-7E4E-8D2F-A816311A15C7}" destId="{C13020F5-C839-6C41-B859-3936FDA2D18F}" srcOrd="1" destOrd="0" presId="urn:microsoft.com/office/officeart/2005/8/layout/default"/>
    <dgm:cxn modelId="{768018C9-90B5-3544-864A-AAFFEB5BF4BB}" type="presParOf" srcId="{B7D34A83-72E8-7E4E-8D2F-A816311A15C7}" destId="{D93C5ECE-0ADA-7441-BC35-624A3FF8E224}" srcOrd="2" destOrd="0" presId="urn:microsoft.com/office/officeart/2005/8/layout/default"/>
    <dgm:cxn modelId="{CCDB1240-2003-B44D-AC95-497BB1F51DF8}" type="presParOf" srcId="{B7D34A83-72E8-7E4E-8D2F-A816311A15C7}" destId="{7B18EDDC-1D9B-6643-BDDE-051AF8DC3D2E}" srcOrd="3" destOrd="0" presId="urn:microsoft.com/office/officeart/2005/8/layout/default"/>
    <dgm:cxn modelId="{F6807C15-179B-7148-9EAD-3473EAD72BE4}" type="presParOf" srcId="{B7D34A83-72E8-7E4E-8D2F-A816311A15C7}" destId="{AC773B7E-D975-FA47-9829-A45EF9C4658B}" srcOrd="4" destOrd="0" presId="urn:microsoft.com/office/officeart/2005/8/layout/default"/>
    <dgm:cxn modelId="{F8FB95BB-2ED0-6F42-91DF-19CA33DEF3EB}" type="presParOf" srcId="{B7D34A83-72E8-7E4E-8D2F-A816311A15C7}" destId="{1977B03F-A9C8-4841-B61B-A56BB2F4154D}" srcOrd="5" destOrd="0" presId="urn:microsoft.com/office/officeart/2005/8/layout/default"/>
    <dgm:cxn modelId="{C02FF0E5-F180-044F-8B3E-5BBB655B8F5D}" type="presParOf" srcId="{B7D34A83-72E8-7E4E-8D2F-A816311A15C7}" destId="{AF3CF634-9F5D-5E45-ADA0-DDB89AFE3007}" srcOrd="6" destOrd="0" presId="urn:microsoft.com/office/officeart/2005/8/layout/default"/>
    <dgm:cxn modelId="{593F337E-DEE9-444C-A479-CF738EB84287}" type="presParOf" srcId="{B7D34A83-72E8-7E4E-8D2F-A816311A15C7}" destId="{B1A65C42-81F2-5E48-9BF5-75C89E2EE685}" srcOrd="7" destOrd="0" presId="urn:microsoft.com/office/officeart/2005/8/layout/default"/>
    <dgm:cxn modelId="{FBB8FA2F-ADF7-3F4D-B9C0-A08BEF9958E9}" type="presParOf" srcId="{B7D34A83-72E8-7E4E-8D2F-A816311A15C7}" destId="{AE4E89BC-CBC4-4945-82EA-8515B5AC2211}" srcOrd="8" destOrd="0" presId="urn:microsoft.com/office/officeart/2005/8/layout/default"/>
    <dgm:cxn modelId="{6D731D96-FBD4-F043-A671-1BA455F30234}" type="presParOf" srcId="{B7D34A83-72E8-7E4E-8D2F-A816311A15C7}" destId="{75CA3B0A-02E1-9543-870F-621A518A74CC}" srcOrd="9" destOrd="0" presId="urn:microsoft.com/office/officeart/2005/8/layout/default"/>
    <dgm:cxn modelId="{78116374-CE68-3241-82E0-0218E0866CC0}" type="presParOf" srcId="{B7D34A83-72E8-7E4E-8D2F-A816311A15C7}" destId="{3F04C1E1-FCF8-2543-9463-3A23CA382AE5}" srcOrd="10" destOrd="0" presId="urn:microsoft.com/office/officeart/2005/8/layout/default"/>
    <dgm:cxn modelId="{A3F7B617-0046-C042-98DE-B6210D4A2E92}" type="presParOf" srcId="{B7D34A83-72E8-7E4E-8D2F-A816311A15C7}" destId="{D5BFE115-F5A2-2D42-8EE1-BE158B8ACA09}" srcOrd="11" destOrd="0" presId="urn:microsoft.com/office/officeart/2005/8/layout/default"/>
    <dgm:cxn modelId="{9FDC541E-52CD-DA43-A42B-D1F05FD881E1}" type="presParOf" srcId="{B7D34A83-72E8-7E4E-8D2F-A816311A15C7}" destId="{6AEF0860-B285-354A-A2BD-20FE85085898}"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8D0218-E474-44E8-88E8-084DEA2841F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5E30430-E5D0-439C-9BE1-5631FD9607F2}">
      <dgm:prSet custT="1"/>
      <dgm:spPr/>
      <dgm:t>
        <a:bodyPr/>
        <a:lstStyle/>
        <a:p>
          <a:pPr algn="l"/>
          <a:r>
            <a:rPr lang="en-IE" sz="1600" dirty="0"/>
            <a:t>local, public and private stakeholders need relevant qualifications</a:t>
          </a:r>
          <a:endParaRPr lang="en-US" sz="1600" dirty="0"/>
        </a:p>
      </dgm:t>
    </dgm:pt>
    <dgm:pt modelId="{133E6B11-5906-4422-BE0E-FD983F30A1A0}" type="parTrans" cxnId="{0364EAAF-828E-4E25-BA61-6BFB560D95CA}">
      <dgm:prSet/>
      <dgm:spPr/>
      <dgm:t>
        <a:bodyPr/>
        <a:lstStyle/>
        <a:p>
          <a:endParaRPr lang="en-US"/>
        </a:p>
      </dgm:t>
    </dgm:pt>
    <dgm:pt modelId="{D3AEAE76-D019-4382-A7F9-2A6DABCA6C37}" type="sibTrans" cxnId="{0364EAAF-828E-4E25-BA61-6BFB560D95CA}">
      <dgm:prSet/>
      <dgm:spPr/>
      <dgm:t>
        <a:bodyPr/>
        <a:lstStyle/>
        <a:p>
          <a:endParaRPr lang="en-US"/>
        </a:p>
      </dgm:t>
    </dgm:pt>
    <dgm:pt modelId="{492E0075-F266-4061-966B-84AF72402649}">
      <dgm:prSet/>
      <dgm:spPr/>
      <dgm:t>
        <a:bodyPr/>
        <a:lstStyle/>
        <a:p>
          <a:pPr algn="l"/>
          <a:r>
            <a:rPr lang="en-IE" dirty="0"/>
            <a:t>a range of special skills and expert knowledge is also necessary </a:t>
          </a:r>
        </a:p>
        <a:p>
          <a:pPr algn="l"/>
          <a:r>
            <a:rPr lang="en-IE" dirty="0"/>
            <a:t>prioritise skill requirements and upskill key people </a:t>
          </a:r>
        </a:p>
        <a:p>
          <a:pPr algn="l"/>
          <a:r>
            <a:rPr lang="en-IE" dirty="0"/>
            <a:t>share skills through seminars and workshops</a:t>
          </a:r>
          <a:endParaRPr lang="en-US" dirty="0"/>
        </a:p>
      </dgm:t>
    </dgm:pt>
    <dgm:pt modelId="{A68B2E13-216D-4C8D-9820-3657F50F98F9}" type="parTrans" cxnId="{7107D615-CF3F-4994-8725-56A2554CF9AC}">
      <dgm:prSet/>
      <dgm:spPr/>
      <dgm:t>
        <a:bodyPr/>
        <a:lstStyle/>
        <a:p>
          <a:endParaRPr lang="en-US"/>
        </a:p>
      </dgm:t>
    </dgm:pt>
    <dgm:pt modelId="{75E491B9-BA28-46BC-8B5A-58ABF38EC330}" type="sibTrans" cxnId="{7107D615-CF3F-4994-8725-56A2554CF9AC}">
      <dgm:prSet/>
      <dgm:spPr/>
      <dgm:t>
        <a:bodyPr/>
        <a:lstStyle/>
        <a:p>
          <a:endParaRPr lang="en-US"/>
        </a:p>
      </dgm:t>
    </dgm:pt>
    <dgm:pt modelId="{981118D8-48C1-4040-80E2-A1DD56195007}">
      <dgm:prSet/>
      <dgm:spPr/>
      <dgm:t>
        <a:bodyPr/>
        <a:lstStyle/>
        <a:p>
          <a:pPr algn="l"/>
          <a:r>
            <a:rPr lang="en-IE" dirty="0"/>
            <a:t>It is really necessary to build knowledge about the obligations demanded by the Convention, about changes and new demands and knowledge</a:t>
          </a:r>
          <a:r>
            <a:rPr lang="en-US" dirty="0"/>
            <a:t> is central to expanding understanding of a WHP and its OUV and informing its proper management and monitoring</a:t>
          </a:r>
        </a:p>
      </dgm:t>
    </dgm:pt>
    <dgm:pt modelId="{7B6BF6D4-C844-41CB-860F-783E6C70AE70}" type="parTrans" cxnId="{221A07F5-19A7-4D2C-8E4E-272A72A48A80}">
      <dgm:prSet/>
      <dgm:spPr/>
      <dgm:t>
        <a:bodyPr/>
        <a:lstStyle/>
        <a:p>
          <a:endParaRPr lang="en-US"/>
        </a:p>
      </dgm:t>
    </dgm:pt>
    <dgm:pt modelId="{18B4E2B8-32AE-461A-A6D0-3954CBFEE6AD}" type="sibTrans" cxnId="{221A07F5-19A7-4D2C-8E4E-272A72A48A80}">
      <dgm:prSet/>
      <dgm:spPr/>
      <dgm:t>
        <a:bodyPr/>
        <a:lstStyle/>
        <a:p>
          <a:endParaRPr lang="en-US"/>
        </a:p>
      </dgm:t>
    </dgm:pt>
    <dgm:pt modelId="{095DD37F-DAD5-40C7-B528-B48089D2675B}">
      <dgm:prSet/>
      <dgm:spPr/>
      <dgm:t>
        <a:bodyPr/>
        <a:lstStyle/>
        <a:p>
          <a:pPr algn="l"/>
          <a:r>
            <a:rPr lang="en-IE" dirty="0"/>
            <a:t>Identify gaps at all levels (professional, technical &amp; administrative)</a:t>
          </a:r>
          <a:endParaRPr lang="en-US" dirty="0"/>
        </a:p>
      </dgm:t>
    </dgm:pt>
    <dgm:pt modelId="{699CF40C-56FC-4665-ACB7-1C5936C5C90C}" type="parTrans" cxnId="{BFE63B12-3B48-40D9-9DB5-AC5809F6F2A2}">
      <dgm:prSet/>
      <dgm:spPr/>
      <dgm:t>
        <a:bodyPr/>
        <a:lstStyle/>
        <a:p>
          <a:endParaRPr lang="en-US"/>
        </a:p>
      </dgm:t>
    </dgm:pt>
    <dgm:pt modelId="{3991BFD4-9735-41E9-8561-7A931ABDAB24}" type="sibTrans" cxnId="{BFE63B12-3B48-40D9-9DB5-AC5809F6F2A2}">
      <dgm:prSet/>
      <dgm:spPr/>
      <dgm:t>
        <a:bodyPr/>
        <a:lstStyle/>
        <a:p>
          <a:endParaRPr lang="en-US"/>
        </a:p>
      </dgm:t>
    </dgm:pt>
    <dgm:pt modelId="{4C8DCCCC-6654-4F7C-B1CF-8F62954590A3}">
      <dgm:prSet custT="1"/>
      <dgm:spPr/>
      <dgm:t>
        <a:bodyPr/>
        <a:lstStyle/>
        <a:p>
          <a:pPr algn="l"/>
          <a:r>
            <a:rPr lang="en-US" sz="1600" dirty="0"/>
            <a:t>A research framework should be promoted through the MP. It consisting of three elements: A resource assessment; a research agenda and a research strategy</a:t>
          </a:r>
        </a:p>
      </dgm:t>
    </dgm:pt>
    <dgm:pt modelId="{1DCE9778-5B3A-450C-938D-9116DC484EAF}" type="parTrans" cxnId="{8DF2C399-621D-4084-97AE-4E306FD78AE4}">
      <dgm:prSet/>
      <dgm:spPr/>
      <dgm:t>
        <a:bodyPr/>
        <a:lstStyle/>
        <a:p>
          <a:endParaRPr lang="en-US"/>
        </a:p>
      </dgm:t>
    </dgm:pt>
    <dgm:pt modelId="{8365C918-4124-4179-9ACA-BDB4211B9DC0}" type="sibTrans" cxnId="{8DF2C399-621D-4084-97AE-4E306FD78AE4}">
      <dgm:prSet/>
      <dgm:spPr/>
      <dgm:t>
        <a:bodyPr/>
        <a:lstStyle/>
        <a:p>
          <a:endParaRPr lang="en-US"/>
        </a:p>
      </dgm:t>
    </dgm:pt>
    <dgm:pt modelId="{AD6519C7-DFA7-4541-A89F-A3E9478A4440}">
      <dgm:prSet/>
      <dgm:spPr/>
      <dgm:t>
        <a:bodyPr/>
        <a:lstStyle/>
        <a:p>
          <a:pPr algn="l"/>
          <a:r>
            <a:rPr lang="en-US" dirty="0"/>
            <a:t>to promote and facilitate research</a:t>
          </a:r>
          <a:br>
            <a:rPr lang="en-US" dirty="0"/>
          </a:br>
          <a:r>
            <a:rPr lang="en-US" dirty="0"/>
            <a:t> to frame and articulate the questions which need to be addressed,</a:t>
          </a:r>
          <a:br>
            <a:rPr lang="en-US" dirty="0"/>
          </a:br>
          <a:r>
            <a:rPr lang="en-US" dirty="0"/>
            <a:t> framework to meet these challenges </a:t>
          </a:r>
          <a:br>
            <a:rPr lang="en-US" dirty="0"/>
          </a:br>
          <a:r>
            <a:rPr lang="en-US" dirty="0"/>
            <a:t>to encourage advancement in knowledge,  </a:t>
          </a:r>
          <a:br>
            <a:rPr lang="en-US" dirty="0"/>
          </a:br>
          <a:r>
            <a:rPr lang="en-US" dirty="0"/>
            <a:t>to increase public understanding of, appreciation of and engagement with the WHP</a:t>
          </a:r>
        </a:p>
      </dgm:t>
    </dgm:pt>
    <dgm:pt modelId="{D2C3DA22-2FA0-4A09-9949-E9C78BE58D25}" type="parTrans" cxnId="{ACBF9454-02E6-4F51-A1B4-4C91BB12FAB8}">
      <dgm:prSet/>
      <dgm:spPr/>
      <dgm:t>
        <a:bodyPr/>
        <a:lstStyle/>
        <a:p>
          <a:endParaRPr lang="en-US"/>
        </a:p>
      </dgm:t>
    </dgm:pt>
    <dgm:pt modelId="{45A9F4BA-9833-4A31-9DEE-FCED64908862}" type="sibTrans" cxnId="{ACBF9454-02E6-4F51-A1B4-4C91BB12FAB8}">
      <dgm:prSet/>
      <dgm:spPr/>
      <dgm:t>
        <a:bodyPr/>
        <a:lstStyle/>
        <a:p>
          <a:endParaRPr lang="en-US"/>
        </a:p>
      </dgm:t>
    </dgm:pt>
    <dgm:pt modelId="{F7421BBA-6ABF-42CD-A39F-1756D4CC2DED}">
      <dgm:prSet/>
      <dgm:spPr/>
      <dgm:t>
        <a:bodyPr/>
        <a:lstStyle/>
        <a:p>
          <a:pPr algn="l"/>
          <a:r>
            <a:rPr lang="en-GB" dirty="0"/>
            <a:t>Communities need to understand what development opportunities are offered by tourism but also that the creation of a WHS may impose limits on them such as impeding economic development or imposing some restrictions on the appearance of buildings or activities</a:t>
          </a:r>
          <a:endParaRPr lang="en-US" dirty="0"/>
        </a:p>
      </dgm:t>
    </dgm:pt>
    <dgm:pt modelId="{B100ECCA-7C78-414A-B2F7-083BCD784B9B}" type="parTrans" cxnId="{979FA4D5-ADA8-48CA-BAC7-2F2AD3EB6F8B}">
      <dgm:prSet/>
      <dgm:spPr/>
      <dgm:t>
        <a:bodyPr/>
        <a:lstStyle/>
        <a:p>
          <a:endParaRPr lang="en-US"/>
        </a:p>
      </dgm:t>
    </dgm:pt>
    <dgm:pt modelId="{A11BDFD9-3936-4516-AE35-BAD8EF5059BF}" type="sibTrans" cxnId="{979FA4D5-ADA8-48CA-BAC7-2F2AD3EB6F8B}">
      <dgm:prSet/>
      <dgm:spPr/>
      <dgm:t>
        <a:bodyPr/>
        <a:lstStyle/>
        <a:p>
          <a:endParaRPr lang="en-US"/>
        </a:p>
      </dgm:t>
    </dgm:pt>
    <dgm:pt modelId="{E40F810B-4C53-4DA5-B3BB-E767574B5BB2}">
      <dgm:prSet/>
      <dgm:spPr/>
      <dgm:t>
        <a:bodyPr/>
        <a:lstStyle/>
        <a:p>
          <a:pPr algn="l"/>
          <a:r>
            <a:rPr lang="en-IE" dirty="0"/>
            <a:t>The intangible cultural heritage will be an integral part of the presentation of the tangible cultural heritage. It is important for the local public and visitors to understand the tangible and intangible values a World Heritage site represents </a:t>
          </a:r>
          <a:endParaRPr lang="en-US" dirty="0"/>
        </a:p>
      </dgm:t>
    </dgm:pt>
    <dgm:pt modelId="{E31550CC-5325-4BFB-8A78-BCF17C97AC65}" type="parTrans" cxnId="{92B5A4A5-ADA8-43BD-A2FC-BBD1F9807ECC}">
      <dgm:prSet/>
      <dgm:spPr/>
      <dgm:t>
        <a:bodyPr/>
        <a:lstStyle/>
        <a:p>
          <a:endParaRPr lang="en-US"/>
        </a:p>
      </dgm:t>
    </dgm:pt>
    <dgm:pt modelId="{0403F0E5-0D48-4DBF-A20E-8BCD16429AF5}" type="sibTrans" cxnId="{92B5A4A5-ADA8-43BD-A2FC-BBD1F9807ECC}">
      <dgm:prSet/>
      <dgm:spPr/>
      <dgm:t>
        <a:bodyPr/>
        <a:lstStyle/>
        <a:p>
          <a:endParaRPr lang="en-US"/>
        </a:p>
      </dgm:t>
    </dgm:pt>
    <dgm:pt modelId="{109250AA-B6CD-F141-B32B-71C8FB82F257}" type="pres">
      <dgm:prSet presAssocID="{178D0218-E474-44E8-88E8-084DEA2841F3}" presName="diagram" presStyleCnt="0">
        <dgm:presLayoutVars>
          <dgm:dir/>
          <dgm:resizeHandles val="exact"/>
        </dgm:presLayoutVars>
      </dgm:prSet>
      <dgm:spPr/>
      <dgm:t>
        <a:bodyPr/>
        <a:lstStyle/>
        <a:p>
          <a:endParaRPr lang="en-IE"/>
        </a:p>
      </dgm:t>
    </dgm:pt>
    <dgm:pt modelId="{AE4725FB-33B2-E049-B529-52BB3112C4CC}" type="pres">
      <dgm:prSet presAssocID="{D5E30430-E5D0-439C-9BE1-5631FD9607F2}" presName="node" presStyleLbl="node1" presStyleIdx="0" presStyleCnt="8" custScaleY="140041">
        <dgm:presLayoutVars>
          <dgm:bulletEnabled val="1"/>
        </dgm:presLayoutVars>
      </dgm:prSet>
      <dgm:spPr/>
      <dgm:t>
        <a:bodyPr/>
        <a:lstStyle/>
        <a:p>
          <a:endParaRPr lang="en-IE"/>
        </a:p>
      </dgm:t>
    </dgm:pt>
    <dgm:pt modelId="{5D343B53-ED06-9144-A443-99C9AE18630D}" type="pres">
      <dgm:prSet presAssocID="{D3AEAE76-D019-4382-A7F9-2A6DABCA6C37}" presName="sibTrans" presStyleCnt="0"/>
      <dgm:spPr/>
    </dgm:pt>
    <dgm:pt modelId="{E3CB4F9E-D4E1-3C49-8663-B93558757C1C}" type="pres">
      <dgm:prSet presAssocID="{492E0075-F266-4061-966B-84AF72402649}" presName="node" presStyleLbl="node1" presStyleIdx="1" presStyleCnt="8" custScaleY="134880">
        <dgm:presLayoutVars>
          <dgm:bulletEnabled val="1"/>
        </dgm:presLayoutVars>
      </dgm:prSet>
      <dgm:spPr/>
      <dgm:t>
        <a:bodyPr/>
        <a:lstStyle/>
        <a:p>
          <a:endParaRPr lang="en-IE"/>
        </a:p>
      </dgm:t>
    </dgm:pt>
    <dgm:pt modelId="{A10B5705-5754-AE4F-A96F-E1C90A6B80E3}" type="pres">
      <dgm:prSet presAssocID="{75E491B9-BA28-46BC-8B5A-58ABF38EC330}" presName="sibTrans" presStyleCnt="0"/>
      <dgm:spPr/>
    </dgm:pt>
    <dgm:pt modelId="{D6EDA4AE-5836-AF47-AC2A-1D4530A1C21E}" type="pres">
      <dgm:prSet presAssocID="{981118D8-48C1-4040-80E2-A1DD56195007}" presName="node" presStyleLbl="node1" presStyleIdx="2" presStyleCnt="8" custScaleY="137261">
        <dgm:presLayoutVars>
          <dgm:bulletEnabled val="1"/>
        </dgm:presLayoutVars>
      </dgm:prSet>
      <dgm:spPr/>
      <dgm:t>
        <a:bodyPr/>
        <a:lstStyle/>
        <a:p>
          <a:endParaRPr lang="en-IE"/>
        </a:p>
      </dgm:t>
    </dgm:pt>
    <dgm:pt modelId="{54977534-F56B-5942-85A5-7DBAF6FA9394}" type="pres">
      <dgm:prSet presAssocID="{18B4E2B8-32AE-461A-A6D0-3954CBFEE6AD}" presName="sibTrans" presStyleCnt="0"/>
      <dgm:spPr/>
    </dgm:pt>
    <dgm:pt modelId="{9FD97FCE-2BFE-C74B-B7D0-071136A9FFED}" type="pres">
      <dgm:prSet presAssocID="{095DD37F-DAD5-40C7-B528-B48089D2675B}" presName="node" presStyleLbl="node1" presStyleIdx="3" presStyleCnt="8" custScaleY="137261">
        <dgm:presLayoutVars>
          <dgm:bulletEnabled val="1"/>
        </dgm:presLayoutVars>
      </dgm:prSet>
      <dgm:spPr/>
      <dgm:t>
        <a:bodyPr/>
        <a:lstStyle/>
        <a:p>
          <a:endParaRPr lang="en-IE"/>
        </a:p>
      </dgm:t>
    </dgm:pt>
    <dgm:pt modelId="{0313C917-7E55-164D-B355-048B245BE258}" type="pres">
      <dgm:prSet presAssocID="{3991BFD4-9735-41E9-8561-7A931ABDAB24}" presName="sibTrans" presStyleCnt="0"/>
      <dgm:spPr/>
    </dgm:pt>
    <dgm:pt modelId="{3C31921F-D759-2F4D-ABD7-F3FC9CE1F243}" type="pres">
      <dgm:prSet presAssocID="{4C8DCCCC-6654-4F7C-B1CF-8F62954590A3}" presName="node" presStyleLbl="node1" presStyleIdx="4" presStyleCnt="8" custScaleY="160404">
        <dgm:presLayoutVars>
          <dgm:bulletEnabled val="1"/>
        </dgm:presLayoutVars>
      </dgm:prSet>
      <dgm:spPr/>
      <dgm:t>
        <a:bodyPr/>
        <a:lstStyle/>
        <a:p>
          <a:endParaRPr lang="en-IE"/>
        </a:p>
      </dgm:t>
    </dgm:pt>
    <dgm:pt modelId="{A76C63A1-D5FC-BC47-925F-04CC6850755A}" type="pres">
      <dgm:prSet presAssocID="{8365C918-4124-4179-9ACA-BDB4211B9DC0}" presName="sibTrans" presStyleCnt="0"/>
      <dgm:spPr/>
    </dgm:pt>
    <dgm:pt modelId="{178EBE77-8176-3542-9BA9-54737E429BCC}" type="pres">
      <dgm:prSet presAssocID="{AD6519C7-DFA7-4541-A89F-A3E9478A4440}" presName="node" presStyleLbl="node1" presStyleIdx="5" presStyleCnt="8" custScaleY="144921">
        <dgm:presLayoutVars>
          <dgm:bulletEnabled val="1"/>
        </dgm:presLayoutVars>
      </dgm:prSet>
      <dgm:spPr/>
      <dgm:t>
        <a:bodyPr/>
        <a:lstStyle/>
        <a:p>
          <a:endParaRPr lang="en-IE"/>
        </a:p>
      </dgm:t>
    </dgm:pt>
    <dgm:pt modelId="{F0D8E9B1-2B3B-734D-84BD-804547624195}" type="pres">
      <dgm:prSet presAssocID="{45A9F4BA-9833-4A31-9DEE-FCED64908862}" presName="sibTrans" presStyleCnt="0"/>
      <dgm:spPr/>
    </dgm:pt>
    <dgm:pt modelId="{614DE15A-E842-E640-A9A9-DE2E8DF7A65D}" type="pres">
      <dgm:prSet presAssocID="{F7421BBA-6ABF-42CD-A39F-1756D4CC2DED}" presName="node" presStyleLbl="node1" presStyleIdx="6" presStyleCnt="8" custScaleY="152063">
        <dgm:presLayoutVars>
          <dgm:bulletEnabled val="1"/>
        </dgm:presLayoutVars>
      </dgm:prSet>
      <dgm:spPr/>
      <dgm:t>
        <a:bodyPr/>
        <a:lstStyle/>
        <a:p>
          <a:endParaRPr lang="en-IE"/>
        </a:p>
      </dgm:t>
    </dgm:pt>
    <dgm:pt modelId="{438559C8-0D48-0E4D-970D-679D1074FF85}" type="pres">
      <dgm:prSet presAssocID="{A11BDFD9-3936-4516-AE35-BAD8EF5059BF}" presName="sibTrans" presStyleCnt="0"/>
      <dgm:spPr/>
    </dgm:pt>
    <dgm:pt modelId="{7C87452B-FF1E-0846-9D9B-A7E91E345945}" type="pres">
      <dgm:prSet presAssocID="{E40F810B-4C53-4DA5-B3BB-E767574B5BB2}" presName="node" presStyleLbl="node1" presStyleIdx="7" presStyleCnt="8" custScaleY="147302">
        <dgm:presLayoutVars>
          <dgm:bulletEnabled val="1"/>
        </dgm:presLayoutVars>
      </dgm:prSet>
      <dgm:spPr/>
      <dgm:t>
        <a:bodyPr/>
        <a:lstStyle/>
        <a:p>
          <a:endParaRPr lang="en-IE"/>
        </a:p>
      </dgm:t>
    </dgm:pt>
  </dgm:ptLst>
  <dgm:cxnLst>
    <dgm:cxn modelId="{678FB567-69C9-474B-8301-BC3FF0208132}" type="presOf" srcId="{AD6519C7-DFA7-4541-A89F-A3E9478A4440}" destId="{178EBE77-8176-3542-9BA9-54737E429BCC}" srcOrd="0" destOrd="0" presId="urn:microsoft.com/office/officeart/2005/8/layout/default"/>
    <dgm:cxn modelId="{0364EAAF-828E-4E25-BA61-6BFB560D95CA}" srcId="{178D0218-E474-44E8-88E8-084DEA2841F3}" destId="{D5E30430-E5D0-439C-9BE1-5631FD9607F2}" srcOrd="0" destOrd="0" parTransId="{133E6B11-5906-4422-BE0E-FD983F30A1A0}" sibTransId="{D3AEAE76-D019-4382-A7F9-2A6DABCA6C37}"/>
    <dgm:cxn modelId="{EF120388-CE4B-4141-833D-82F1B1E56AA5}" type="presOf" srcId="{E40F810B-4C53-4DA5-B3BB-E767574B5BB2}" destId="{7C87452B-FF1E-0846-9D9B-A7E91E345945}" srcOrd="0" destOrd="0" presId="urn:microsoft.com/office/officeart/2005/8/layout/default"/>
    <dgm:cxn modelId="{13E179AB-2889-ED41-848E-8603C0426C66}" type="presOf" srcId="{D5E30430-E5D0-439C-9BE1-5631FD9607F2}" destId="{AE4725FB-33B2-E049-B529-52BB3112C4CC}" srcOrd="0" destOrd="0" presId="urn:microsoft.com/office/officeart/2005/8/layout/default"/>
    <dgm:cxn modelId="{8DF2C399-621D-4084-97AE-4E306FD78AE4}" srcId="{178D0218-E474-44E8-88E8-084DEA2841F3}" destId="{4C8DCCCC-6654-4F7C-B1CF-8F62954590A3}" srcOrd="4" destOrd="0" parTransId="{1DCE9778-5B3A-450C-938D-9116DC484EAF}" sibTransId="{8365C918-4124-4179-9ACA-BDB4211B9DC0}"/>
    <dgm:cxn modelId="{979FA4D5-ADA8-48CA-BAC7-2F2AD3EB6F8B}" srcId="{178D0218-E474-44E8-88E8-084DEA2841F3}" destId="{F7421BBA-6ABF-42CD-A39F-1756D4CC2DED}" srcOrd="6" destOrd="0" parTransId="{B100ECCA-7C78-414A-B2F7-083BCD784B9B}" sibTransId="{A11BDFD9-3936-4516-AE35-BAD8EF5059BF}"/>
    <dgm:cxn modelId="{2EE15941-288B-2C4A-AA23-C7377B4BB7CD}" type="presOf" srcId="{F7421BBA-6ABF-42CD-A39F-1756D4CC2DED}" destId="{614DE15A-E842-E640-A9A9-DE2E8DF7A65D}" srcOrd="0" destOrd="0" presId="urn:microsoft.com/office/officeart/2005/8/layout/default"/>
    <dgm:cxn modelId="{8EC85BE3-766B-FD40-9871-972AC8B3919D}" type="presOf" srcId="{981118D8-48C1-4040-80E2-A1DD56195007}" destId="{D6EDA4AE-5836-AF47-AC2A-1D4530A1C21E}" srcOrd="0" destOrd="0" presId="urn:microsoft.com/office/officeart/2005/8/layout/default"/>
    <dgm:cxn modelId="{A8262F3A-40AC-F84C-BE98-D61423439C29}" type="presOf" srcId="{178D0218-E474-44E8-88E8-084DEA2841F3}" destId="{109250AA-B6CD-F141-B32B-71C8FB82F257}" srcOrd="0" destOrd="0" presId="urn:microsoft.com/office/officeart/2005/8/layout/default"/>
    <dgm:cxn modelId="{5A91E7D4-54BD-1740-A475-76EC633CF5E3}" type="presOf" srcId="{492E0075-F266-4061-966B-84AF72402649}" destId="{E3CB4F9E-D4E1-3C49-8663-B93558757C1C}" srcOrd="0" destOrd="0" presId="urn:microsoft.com/office/officeart/2005/8/layout/default"/>
    <dgm:cxn modelId="{23877442-A7DF-D24B-90E9-7D9C150CCA56}" type="presOf" srcId="{095DD37F-DAD5-40C7-B528-B48089D2675B}" destId="{9FD97FCE-2BFE-C74B-B7D0-071136A9FFED}" srcOrd="0" destOrd="0" presId="urn:microsoft.com/office/officeart/2005/8/layout/default"/>
    <dgm:cxn modelId="{7107D615-CF3F-4994-8725-56A2554CF9AC}" srcId="{178D0218-E474-44E8-88E8-084DEA2841F3}" destId="{492E0075-F266-4061-966B-84AF72402649}" srcOrd="1" destOrd="0" parTransId="{A68B2E13-216D-4C8D-9820-3657F50F98F9}" sibTransId="{75E491B9-BA28-46BC-8B5A-58ABF38EC330}"/>
    <dgm:cxn modelId="{221A07F5-19A7-4D2C-8E4E-272A72A48A80}" srcId="{178D0218-E474-44E8-88E8-084DEA2841F3}" destId="{981118D8-48C1-4040-80E2-A1DD56195007}" srcOrd="2" destOrd="0" parTransId="{7B6BF6D4-C844-41CB-860F-783E6C70AE70}" sibTransId="{18B4E2B8-32AE-461A-A6D0-3954CBFEE6AD}"/>
    <dgm:cxn modelId="{ACBF9454-02E6-4F51-A1B4-4C91BB12FAB8}" srcId="{178D0218-E474-44E8-88E8-084DEA2841F3}" destId="{AD6519C7-DFA7-4541-A89F-A3E9478A4440}" srcOrd="5" destOrd="0" parTransId="{D2C3DA22-2FA0-4A09-9949-E9C78BE58D25}" sibTransId="{45A9F4BA-9833-4A31-9DEE-FCED64908862}"/>
    <dgm:cxn modelId="{BFE63B12-3B48-40D9-9DB5-AC5809F6F2A2}" srcId="{178D0218-E474-44E8-88E8-084DEA2841F3}" destId="{095DD37F-DAD5-40C7-B528-B48089D2675B}" srcOrd="3" destOrd="0" parTransId="{699CF40C-56FC-4665-ACB7-1C5936C5C90C}" sibTransId="{3991BFD4-9735-41E9-8561-7A931ABDAB24}"/>
    <dgm:cxn modelId="{92B5A4A5-ADA8-43BD-A2FC-BBD1F9807ECC}" srcId="{178D0218-E474-44E8-88E8-084DEA2841F3}" destId="{E40F810B-4C53-4DA5-B3BB-E767574B5BB2}" srcOrd="7" destOrd="0" parTransId="{E31550CC-5325-4BFB-8A78-BCF17C97AC65}" sibTransId="{0403F0E5-0D48-4DBF-A20E-8BCD16429AF5}"/>
    <dgm:cxn modelId="{7F3A7426-45D9-7F44-BBC8-2D714C7EEF77}" type="presOf" srcId="{4C8DCCCC-6654-4F7C-B1CF-8F62954590A3}" destId="{3C31921F-D759-2F4D-ABD7-F3FC9CE1F243}" srcOrd="0" destOrd="0" presId="urn:microsoft.com/office/officeart/2005/8/layout/default"/>
    <dgm:cxn modelId="{CBD904FF-1BFE-2A43-8147-E07D58743C0C}" type="presParOf" srcId="{109250AA-B6CD-F141-B32B-71C8FB82F257}" destId="{AE4725FB-33B2-E049-B529-52BB3112C4CC}" srcOrd="0" destOrd="0" presId="urn:microsoft.com/office/officeart/2005/8/layout/default"/>
    <dgm:cxn modelId="{8571A6BA-239A-5F4E-97CE-20332B5165E7}" type="presParOf" srcId="{109250AA-B6CD-F141-B32B-71C8FB82F257}" destId="{5D343B53-ED06-9144-A443-99C9AE18630D}" srcOrd="1" destOrd="0" presId="urn:microsoft.com/office/officeart/2005/8/layout/default"/>
    <dgm:cxn modelId="{749233FD-ECE1-C748-B48C-5936795D7D4C}" type="presParOf" srcId="{109250AA-B6CD-F141-B32B-71C8FB82F257}" destId="{E3CB4F9E-D4E1-3C49-8663-B93558757C1C}" srcOrd="2" destOrd="0" presId="urn:microsoft.com/office/officeart/2005/8/layout/default"/>
    <dgm:cxn modelId="{ED920DD9-7C5E-3B44-A176-DDBB42BBC23D}" type="presParOf" srcId="{109250AA-B6CD-F141-B32B-71C8FB82F257}" destId="{A10B5705-5754-AE4F-A96F-E1C90A6B80E3}" srcOrd="3" destOrd="0" presId="urn:microsoft.com/office/officeart/2005/8/layout/default"/>
    <dgm:cxn modelId="{D8A68B65-CB27-FE4B-85B6-A37E30239F47}" type="presParOf" srcId="{109250AA-B6CD-F141-B32B-71C8FB82F257}" destId="{D6EDA4AE-5836-AF47-AC2A-1D4530A1C21E}" srcOrd="4" destOrd="0" presId="urn:microsoft.com/office/officeart/2005/8/layout/default"/>
    <dgm:cxn modelId="{5072092F-F9C1-7840-8FD0-81A9312F308D}" type="presParOf" srcId="{109250AA-B6CD-F141-B32B-71C8FB82F257}" destId="{54977534-F56B-5942-85A5-7DBAF6FA9394}" srcOrd="5" destOrd="0" presId="urn:microsoft.com/office/officeart/2005/8/layout/default"/>
    <dgm:cxn modelId="{ED457F98-DE9A-B545-8A80-FD07C20FFA05}" type="presParOf" srcId="{109250AA-B6CD-F141-B32B-71C8FB82F257}" destId="{9FD97FCE-2BFE-C74B-B7D0-071136A9FFED}" srcOrd="6" destOrd="0" presId="urn:microsoft.com/office/officeart/2005/8/layout/default"/>
    <dgm:cxn modelId="{219AAA12-1062-854A-8F62-B123A443B4DB}" type="presParOf" srcId="{109250AA-B6CD-F141-B32B-71C8FB82F257}" destId="{0313C917-7E55-164D-B355-048B245BE258}" srcOrd="7" destOrd="0" presId="urn:microsoft.com/office/officeart/2005/8/layout/default"/>
    <dgm:cxn modelId="{9C6AD1FD-8E9F-4A43-A700-58B98B0C93AE}" type="presParOf" srcId="{109250AA-B6CD-F141-B32B-71C8FB82F257}" destId="{3C31921F-D759-2F4D-ABD7-F3FC9CE1F243}" srcOrd="8" destOrd="0" presId="urn:microsoft.com/office/officeart/2005/8/layout/default"/>
    <dgm:cxn modelId="{65BCBB7E-39AD-0D4A-8CBA-60A092183CC1}" type="presParOf" srcId="{109250AA-B6CD-F141-B32B-71C8FB82F257}" destId="{A76C63A1-D5FC-BC47-925F-04CC6850755A}" srcOrd="9" destOrd="0" presId="urn:microsoft.com/office/officeart/2005/8/layout/default"/>
    <dgm:cxn modelId="{12BB77F7-0713-4D42-BB16-F0AE2A7C6214}" type="presParOf" srcId="{109250AA-B6CD-F141-B32B-71C8FB82F257}" destId="{178EBE77-8176-3542-9BA9-54737E429BCC}" srcOrd="10" destOrd="0" presId="urn:microsoft.com/office/officeart/2005/8/layout/default"/>
    <dgm:cxn modelId="{BD58FDF8-DBD2-FB49-B704-54B6E56F7F71}" type="presParOf" srcId="{109250AA-B6CD-F141-B32B-71C8FB82F257}" destId="{F0D8E9B1-2B3B-734D-84BD-804547624195}" srcOrd="11" destOrd="0" presId="urn:microsoft.com/office/officeart/2005/8/layout/default"/>
    <dgm:cxn modelId="{2D2D7F37-3A3C-5440-B065-FC205BBF4687}" type="presParOf" srcId="{109250AA-B6CD-F141-B32B-71C8FB82F257}" destId="{614DE15A-E842-E640-A9A9-DE2E8DF7A65D}" srcOrd="12" destOrd="0" presId="urn:microsoft.com/office/officeart/2005/8/layout/default"/>
    <dgm:cxn modelId="{44F66FEA-C5BE-4A42-A6B0-5B1D20B2B7D7}" type="presParOf" srcId="{109250AA-B6CD-F141-B32B-71C8FB82F257}" destId="{438559C8-0D48-0E4D-970D-679D1074FF85}" srcOrd="13" destOrd="0" presId="urn:microsoft.com/office/officeart/2005/8/layout/default"/>
    <dgm:cxn modelId="{930463FB-5330-FA42-8A5A-28128AC24939}" type="presParOf" srcId="{109250AA-B6CD-F141-B32B-71C8FB82F257}" destId="{7C87452B-FF1E-0846-9D9B-A7E91E34594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1A37623-F570-4160-BA4F-CCFC04ACF5E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681A51D-3CD7-46D7-8DF1-EFB9880B0523}">
      <dgm:prSet/>
      <dgm:spPr/>
      <dgm:t>
        <a:bodyPr/>
        <a:lstStyle/>
        <a:p>
          <a:r>
            <a:rPr lang="en-US" dirty="0"/>
            <a:t>A World Heritage Site Manager/Co-Ordinator/Project Lead with appropriate administrative support should be appointed</a:t>
          </a:r>
        </a:p>
      </dgm:t>
    </dgm:pt>
    <dgm:pt modelId="{3340167F-C7AE-4DAE-8080-5860FF462FE7}" type="parTrans" cxnId="{5D84DCE0-F739-409D-A989-819505A81DCB}">
      <dgm:prSet/>
      <dgm:spPr/>
      <dgm:t>
        <a:bodyPr/>
        <a:lstStyle/>
        <a:p>
          <a:endParaRPr lang="en-US"/>
        </a:p>
      </dgm:t>
    </dgm:pt>
    <dgm:pt modelId="{A808FB72-2466-41FF-A9CE-7A55510C067A}" type="sibTrans" cxnId="{5D84DCE0-F739-409D-A989-819505A81DCB}">
      <dgm:prSet/>
      <dgm:spPr/>
      <dgm:t>
        <a:bodyPr/>
        <a:lstStyle/>
        <a:p>
          <a:endParaRPr lang="en-US"/>
        </a:p>
      </dgm:t>
    </dgm:pt>
    <dgm:pt modelId="{F28B7F7B-A6C2-42E4-A359-C10214F6561C}">
      <dgm:prSet/>
      <dgm:spPr/>
      <dgm:t>
        <a:bodyPr/>
        <a:lstStyle/>
        <a:p>
          <a:r>
            <a:rPr lang="en-US"/>
            <a:t>That person should be charged with responsibility for progressing the objectives and actions of the plan through ongoing dialogue with all the partners, stakeholders, organisations, bodies, or interested parties</a:t>
          </a:r>
        </a:p>
      </dgm:t>
    </dgm:pt>
    <dgm:pt modelId="{44F09827-AAE7-4029-A989-D847477238F1}" type="parTrans" cxnId="{90DD74D7-C349-4000-9ADE-906D92D48A14}">
      <dgm:prSet/>
      <dgm:spPr/>
      <dgm:t>
        <a:bodyPr/>
        <a:lstStyle/>
        <a:p>
          <a:endParaRPr lang="en-US"/>
        </a:p>
      </dgm:t>
    </dgm:pt>
    <dgm:pt modelId="{A91C89B4-CE32-4526-B674-013EA76E548B}" type="sibTrans" cxnId="{90DD74D7-C349-4000-9ADE-906D92D48A14}">
      <dgm:prSet/>
      <dgm:spPr/>
      <dgm:t>
        <a:bodyPr/>
        <a:lstStyle/>
        <a:p>
          <a:endParaRPr lang="en-US"/>
        </a:p>
      </dgm:t>
    </dgm:pt>
    <dgm:pt modelId="{258EFD69-DE5D-4F22-983F-BE18E6FC6150}">
      <dgm:prSet/>
      <dgm:spPr/>
      <dgm:t>
        <a:bodyPr/>
        <a:lstStyle/>
        <a:p>
          <a:r>
            <a:rPr lang="en-US" dirty="0"/>
            <a:t>This post will need to funded by agreement between the partners</a:t>
          </a:r>
        </a:p>
      </dgm:t>
    </dgm:pt>
    <dgm:pt modelId="{4C15DD1C-10DE-410E-BB9D-4F2A7EAA0E23}" type="parTrans" cxnId="{8D1BCC3C-823D-4C9B-B05F-910A23CBD1A4}">
      <dgm:prSet/>
      <dgm:spPr/>
      <dgm:t>
        <a:bodyPr/>
        <a:lstStyle/>
        <a:p>
          <a:endParaRPr lang="en-US"/>
        </a:p>
      </dgm:t>
    </dgm:pt>
    <dgm:pt modelId="{CC1A79DF-EE9F-4DA8-A1C5-CFA21FFD6615}" type="sibTrans" cxnId="{8D1BCC3C-823D-4C9B-B05F-910A23CBD1A4}">
      <dgm:prSet/>
      <dgm:spPr/>
      <dgm:t>
        <a:bodyPr/>
        <a:lstStyle/>
        <a:p>
          <a:endParaRPr lang="en-US"/>
        </a:p>
      </dgm:t>
    </dgm:pt>
    <dgm:pt modelId="{2CDB0D08-9695-4924-8402-366DEDF9AA6E}">
      <dgm:prSet/>
      <dgm:spPr/>
      <dgm:t>
        <a:bodyPr/>
        <a:lstStyle/>
        <a:p>
          <a:r>
            <a:rPr lang="en-US" dirty="0"/>
            <a:t>It is important to consider the </a:t>
          </a:r>
          <a:r>
            <a:rPr lang="en-US" dirty="0" err="1"/>
            <a:t>organisational</a:t>
          </a:r>
          <a:r>
            <a:rPr lang="en-US" dirty="0"/>
            <a:t> structures or fora within which engagement occur and how they should operate</a:t>
          </a:r>
        </a:p>
      </dgm:t>
    </dgm:pt>
    <dgm:pt modelId="{960F8317-74FB-4EAC-9959-3FFDAB3465A8}" type="parTrans" cxnId="{CE24BB28-F055-4390-8D3F-2DA62AB6B684}">
      <dgm:prSet/>
      <dgm:spPr/>
      <dgm:t>
        <a:bodyPr/>
        <a:lstStyle/>
        <a:p>
          <a:endParaRPr lang="en-US"/>
        </a:p>
      </dgm:t>
    </dgm:pt>
    <dgm:pt modelId="{3C53BE62-317D-4C08-97E7-C8635543254D}" type="sibTrans" cxnId="{CE24BB28-F055-4390-8D3F-2DA62AB6B684}">
      <dgm:prSet/>
      <dgm:spPr/>
      <dgm:t>
        <a:bodyPr/>
        <a:lstStyle/>
        <a:p>
          <a:endParaRPr lang="en-US"/>
        </a:p>
      </dgm:t>
    </dgm:pt>
    <dgm:pt modelId="{7367001E-AD10-4344-B411-3167D037DF84}">
      <dgm:prSet/>
      <dgm:spPr/>
      <dgm:t>
        <a:bodyPr/>
        <a:lstStyle/>
        <a:p>
          <a:r>
            <a:rPr lang="en-US"/>
            <a:t>These requirements are critical to the working of the MP</a:t>
          </a:r>
        </a:p>
      </dgm:t>
    </dgm:pt>
    <dgm:pt modelId="{0E1D09E6-007C-4936-B0A4-5576B37CD223}" type="parTrans" cxnId="{104E7439-A437-4404-9AC2-1439B1F4DB91}">
      <dgm:prSet/>
      <dgm:spPr/>
      <dgm:t>
        <a:bodyPr/>
        <a:lstStyle/>
        <a:p>
          <a:endParaRPr lang="en-US"/>
        </a:p>
      </dgm:t>
    </dgm:pt>
    <dgm:pt modelId="{CBA74147-F1BD-4563-BDAB-72338C050D27}" type="sibTrans" cxnId="{104E7439-A437-4404-9AC2-1439B1F4DB91}">
      <dgm:prSet/>
      <dgm:spPr/>
      <dgm:t>
        <a:bodyPr/>
        <a:lstStyle/>
        <a:p>
          <a:endParaRPr lang="en-US"/>
        </a:p>
      </dgm:t>
    </dgm:pt>
    <dgm:pt modelId="{F56F5AC0-30D3-440A-896B-9C13CBB8990B}">
      <dgm:prSet/>
      <dgm:spPr/>
      <dgm:t>
        <a:bodyPr/>
        <a:lstStyle/>
        <a:p>
          <a:r>
            <a:rPr lang="en-US"/>
            <a:t>The progression of the MP and the implementation of the participatory process need to be monitored and reviewed on an ongoing basis</a:t>
          </a:r>
        </a:p>
      </dgm:t>
    </dgm:pt>
    <dgm:pt modelId="{367E81AA-791A-417B-B1BD-12C408AE48FB}" type="parTrans" cxnId="{DC9146E8-BB00-4665-89E9-D7BE6659BB8F}">
      <dgm:prSet/>
      <dgm:spPr/>
      <dgm:t>
        <a:bodyPr/>
        <a:lstStyle/>
        <a:p>
          <a:endParaRPr lang="en-US"/>
        </a:p>
      </dgm:t>
    </dgm:pt>
    <dgm:pt modelId="{12982C40-AF01-43BE-90B9-C63F3D156B9A}" type="sibTrans" cxnId="{DC9146E8-BB00-4665-89E9-D7BE6659BB8F}">
      <dgm:prSet/>
      <dgm:spPr/>
      <dgm:t>
        <a:bodyPr/>
        <a:lstStyle/>
        <a:p>
          <a:endParaRPr lang="en-US"/>
        </a:p>
      </dgm:t>
    </dgm:pt>
    <dgm:pt modelId="{4347444B-8BBA-4B42-92F9-5CD9B0662D22}" type="pres">
      <dgm:prSet presAssocID="{C1A37623-F570-4160-BA4F-CCFC04ACF5E7}" presName="linear" presStyleCnt="0">
        <dgm:presLayoutVars>
          <dgm:animLvl val="lvl"/>
          <dgm:resizeHandles val="exact"/>
        </dgm:presLayoutVars>
      </dgm:prSet>
      <dgm:spPr/>
      <dgm:t>
        <a:bodyPr/>
        <a:lstStyle/>
        <a:p>
          <a:endParaRPr lang="en-IE"/>
        </a:p>
      </dgm:t>
    </dgm:pt>
    <dgm:pt modelId="{64B2FAB3-9EF8-6744-8DA6-D252B26F16E0}" type="pres">
      <dgm:prSet presAssocID="{7681A51D-3CD7-46D7-8DF1-EFB9880B0523}" presName="parentText" presStyleLbl="node1" presStyleIdx="0" presStyleCnt="6">
        <dgm:presLayoutVars>
          <dgm:chMax val="0"/>
          <dgm:bulletEnabled val="1"/>
        </dgm:presLayoutVars>
      </dgm:prSet>
      <dgm:spPr/>
      <dgm:t>
        <a:bodyPr/>
        <a:lstStyle/>
        <a:p>
          <a:endParaRPr lang="en-IE"/>
        </a:p>
      </dgm:t>
    </dgm:pt>
    <dgm:pt modelId="{CEAFD3F0-5E68-3C47-9678-3C930B77839B}" type="pres">
      <dgm:prSet presAssocID="{A808FB72-2466-41FF-A9CE-7A55510C067A}" presName="spacer" presStyleCnt="0"/>
      <dgm:spPr/>
    </dgm:pt>
    <dgm:pt modelId="{AFF47702-7FAC-8141-9031-DC9261972FA1}" type="pres">
      <dgm:prSet presAssocID="{F28B7F7B-A6C2-42E4-A359-C10214F6561C}" presName="parentText" presStyleLbl="node1" presStyleIdx="1" presStyleCnt="6">
        <dgm:presLayoutVars>
          <dgm:chMax val="0"/>
          <dgm:bulletEnabled val="1"/>
        </dgm:presLayoutVars>
      </dgm:prSet>
      <dgm:spPr/>
      <dgm:t>
        <a:bodyPr/>
        <a:lstStyle/>
        <a:p>
          <a:endParaRPr lang="en-IE"/>
        </a:p>
      </dgm:t>
    </dgm:pt>
    <dgm:pt modelId="{4DDD36C2-C044-E34C-B0B4-6E7DF2DD1323}" type="pres">
      <dgm:prSet presAssocID="{A91C89B4-CE32-4526-B674-013EA76E548B}" presName="spacer" presStyleCnt="0"/>
      <dgm:spPr/>
    </dgm:pt>
    <dgm:pt modelId="{4A38E282-1140-7B4C-85F5-21ED9FB36390}" type="pres">
      <dgm:prSet presAssocID="{258EFD69-DE5D-4F22-983F-BE18E6FC6150}" presName="parentText" presStyleLbl="node1" presStyleIdx="2" presStyleCnt="6">
        <dgm:presLayoutVars>
          <dgm:chMax val="0"/>
          <dgm:bulletEnabled val="1"/>
        </dgm:presLayoutVars>
      </dgm:prSet>
      <dgm:spPr/>
      <dgm:t>
        <a:bodyPr/>
        <a:lstStyle/>
        <a:p>
          <a:endParaRPr lang="en-IE"/>
        </a:p>
      </dgm:t>
    </dgm:pt>
    <dgm:pt modelId="{8BFA0D8F-9B41-E54E-B87A-A411E21D2C2B}" type="pres">
      <dgm:prSet presAssocID="{CC1A79DF-EE9F-4DA8-A1C5-CFA21FFD6615}" presName="spacer" presStyleCnt="0"/>
      <dgm:spPr/>
    </dgm:pt>
    <dgm:pt modelId="{A34DE946-E107-C545-A383-1B08AC7CC17D}" type="pres">
      <dgm:prSet presAssocID="{2CDB0D08-9695-4924-8402-366DEDF9AA6E}" presName="parentText" presStyleLbl="node1" presStyleIdx="3" presStyleCnt="6">
        <dgm:presLayoutVars>
          <dgm:chMax val="0"/>
          <dgm:bulletEnabled val="1"/>
        </dgm:presLayoutVars>
      </dgm:prSet>
      <dgm:spPr/>
      <dgm:t>
        <a:bodyPr/>
        <a:lstStyle/>
        <a:p>
          <a:endParaRPr lang="en-IE"/>
        </a:p>
      </dgm:t>
    </dgm:pt>
    <dgm:pt modelId="{9526B727-6CF9-5641-9946-0721894118A8}" type="pres">
      <dgm:prSet presAssocID="{3C53BE62-317D-4C08-97E7-C8635543254D}" presName="spacer" presStyleCnt="0"/>
      <dgm:spPr/>
    </dgm:pt>
    <dgm:pt modelId="{C25A709C-8B0C-B64C-81C4-A1E52943E881}" type="pres">
      <dgm:prSet presAssocID="{7367001E-AD10-4344-B411-3167D037DF84}" presName="parentText" presStyleLbl="node1" presStyleIdx="4" presStyleCnt="6">
        <dgm:presLayoutVars>
          <dgm:chMax val="0"/>
          <dgm:bulletEnabled val="1"/>
        </dgm:presLayoutVars>
      </dgm:prSet>
      <dgm:spPr/>
      <dgm:t>
        <a:bodyPr/>
        <a:lstStyle/>
        <a:p>
          <a:endParaRPr lang="en-IE"/>
        </a:p>
      </dgm:t>
    </dgm:pt>
    <dgm:pt modelId="{DC482B34-7D94-3C44-89E8-BF251123467F}" type="pres">
      <dgm:prSet presAssocID="{CBA74147-F1BD-4563-BDAB-72338C050D27}" presName="spacer" presStyleCnt="0"/>
      <dgm:spPr/>
    </dgm:pt>
    <dgm:pt modelId="{0F9DA344-9D7A-4947-BB22-47F7AAAB1584}" type="pres">
      <dgm:prSet presAssocID="{F56F5AC0-30D3-440A-896B-9C13CBB8990B}" presName="parentText" presStyleLbl="node1" presStyleIdx="5" presStyleCnt="6">
        <dgm:presLayoutVars>
          <dgm:chMax val="0"/>
          <dgm:bulletEnabled val="1"/>
        </dgm:presLayoutVars>
      </dgm:prSet>
      <dgm:spPr/>
      <dgm:t>
        <a:bodyPr/>
        <a:lstStyle/>
        <a:p>
          <a:endParaRPr lang="en-IE"/>
        </a:p>
      </dgm:t>
    </dgm:pt>
  </dgm:ptLst>
  <dgm:cxnLst>
    <dgm:cxn modelId="{DC9146E8-BB00-4665-89E9-D7BE6659BB8F}" srcId="{C1A37623-F570-4160-BA4F-CCFC04ACF5E7}" destId="{F56F5AC0-30D3-440A-896B-9C13CBB8990B}" srcOrd="5" destOrd="0" parTransId="{367E81AA-791A-417B-B1BD-12C408AE48FB}" sibTransId="{12982C40-AF01-43BE-90B9-C63F3D156B9A}"/>
    <dgm:cxn modelId="{454A406D-6FC7-AC42-963C-A375AEEDE29D}" type="presOf" srcId="{7681A51D-3CD7-46D7-8DF1-EFB9880B0523}" destId="{64B2FAB3-9EF8-6744-8DA6-D252B26F16E0}" srcOrd="0" destOrd="0" presId="urn:microsoft.com/office/officeart/2005/8/layout/vList2"/>
    <dgm:cxn modelId="{4EAE23D9-10D0-FD41-A55C-235AD21667D7}" type="presOf" srcId="{258EFD69-DE5D-4F22-983F-BE18E6FC6150}" destId="{4A38E282-1140-7B4C-85F5-21ED9FB36390}" srcOrd="0" destOrd="0" presId="urn:microsoft.com/office/officeart/2005/8/layout/vList2"/>
    <dgm:cxn modelId="{8D1BCC3C-823D-4C9B-B05F-910A23CBD1A4}" srcId="{C1A37623-F570-4160-BA4F-CCFC04ACF5E7}" destId="{258EFD69-DE5D-4F22-983F-BE18E6FC6150}" srcOrd="2" destOrd="0" parTransId="{4C15DD1C-10DE-410E-BB9D-4F2A7EAA0E23}" sibTransId="{CC1A79DF-EE9F-4DA8-A1C5-CFA21FFD6615}"/>
    <dgm:cxn modelId="{5D84DCE0-F739-409D-A989-819505A81DCB}" srcId="{C1A37623-F570-4160-BA4F-CCFC04ACF5E7}" destId="{7681A51D-3CD7-46D7-8DF1-EFB9880B0523}" srcOrd="0" destOrd="0" parTransId="{3340167F-C7AE-4DAE-8080-5860FF462FE7}" sibTransId="{A808FB72-2466-41FF-A9CE-7A55510C067A}"/>
    <dgm:cxn modelId="{90DD74D7-C349-4000-9ADE-906D92D48A14}" srcId="{C1A37623-F570-4160-BA4F-CCFC04ACF5E7}" destId="{F28B7F7B-A6C2-42E4-A359-C10214F6561C}" srcOrd="1" destOrd="0" parTransId="{44F09827-AAE7-4029-A989-D847477238F1}" sibTransId="{A91C89B4-CE32-4526-B674-013EA76E548B}"/>
    <dgm:cxn modelId="{104E7439-A437-4404-9AC2-1439B1F4DB91}" srcId="{C1A37623-F570-4160-BA4F-CCFC04ACF5E7}" destId="{7367001E-AD10-4344-B411-3167D037DF84}" srcOrd="4" destOrd="0" parTransId="{0E1D09E6-007C-4936-B0A4-5576B37CD223}" sibTransId="{CBA74147-F1BD-4563-BDAB-72338C050D27}"/>
    <dgm:cxn modelId="{CE24BB28-F055-4390-8D3F-2DA62AB6B684}" srcId="{C1A37623-F570-4160-BA4F-CCFC04ACF5E7}" destId="{2CDB0D08-9695-4924-8402-366DEDF9AA6E}" srcOrd="3" destOrd="0" parTransId="{960F8317-74FB-4EAC-9959-3FFDAB3465A8}" sibTransId="{3C53BE62-317D-4C08-97E7-C8635543254D}"/>
    <dgm:cxn modelId="{7286D8EF-960B-7C4C-93F8-E8C23F7B0798}" type="presOf" srcId="{C1A37623-F570-4160-BA4F-CCFC04ACF5E7}" destId="{4347444B-8BBA-4B42-92F9-5CD9B0662D22}" srcOrd="0" destOrd="0" presId="urn:microsoft.com/office/officeart/2005/8/layout/vList2"/>
    <dgm:cxn modelId="{F9F1D3E2-E3E7-A64B-8D69-9F7156C3A3B5}" type="presOf" srcId="{F56F5AC0-30D3-440A-896B-9C13CBB8990B}" destId="{0F9DA344-9D7A-4947-BB22-47F7AAAB1584}" srcOrd="0" destOrd="0" presId="urn:microsoft.com/office/officeart/2005/8/layout/vList2"/>
    <dgm:cxn modelId="{6294D0D1-0466-0249-B341-81DDAA52CC07}" type="presOf" srcId="{F28B7F7B-A6C2-42E4-A359-C10214F6561C}" destId="{AFF47702-7FAC-8141-9031-DC9261972FA1}" srcOrd="0" destOrd="0" presId="urn:microsoft.com/office/officeart/2005/8/layout/vList2"/>
    <dgm:cxn modelId="{4125F462-E7AA-ED43-A19E-95107E8839E5}" type="presOf" srcId="{2CDB0D08-9695-4924-8402-366DEDF9AA6E}" destId="{A34DE946-E107-C545-A383-1B08AC7CC17D}" srcOrd="0" destOrd="0" presId="urn:microsoft.com/office/officeart/2005/8/layout/vList2"/>
    <dgm:cxn modelId="{BB7F7F86-93E5-3942-A44F-CD91DAECBB97}" type="presOf" srcId="{7367001E-AD10-4344-B411-3167D037DF84}" destId="{C25A709C-8B0C-B64C-81C4-A1E52943E881}" srcOrd="0" destOrd="0" presId="urn:microsoft.com/office/officeart/2005/8/layout/vList2"/>
    <dgm:cxn modelId="{4763DD19-BA5D-404E-A631-DB851F4F3465}" type="presParOf" srcId="{4347444B-8BBA-4B42-92F9-5CD9B0662D22}" destId="{64B2FAB3-9EF8-6744-8DA6-D252B26F16E0}" srcOrd="0" destOrd="0" presId="urn:microsoft.com/office/officeart/2005/8/layout/vList2"/>
    <dgm:cxn modelId="{FE9FC04B-7C71-0B46-98FA-790AB05A23F7}" type="presParOf" srcId="{4347444B-8BBA-4B42-92F9-5CD9B0662D22}" destId="{CEAFD3F0-5E68-3C47-9678-3C930B77839B}" srcOrd="1" destOrd="0" presId="urn:microsoft.com/office/officeart/2005/8/layout/vList2"/>
    <dgm:cxn modelId="{E6D2A890-7BCA-9044-AA97-79281FB20A5F}" type="presParOf" srcId="{4347444B-8BBA-4B42-92F9-5CD9B0662D22}" destId="{AFF47702-7FAC-8141-9031-DC9261972FA1}" srcOrd="2" destOrd="0" presId="urn:microsoft.com/office/officeart/2005/8/layout/vList2"/>
    <dgm:cxn modelId="{7CC7431F-C258-C440-8D2D-FC669EF380C0}" type="presParOf" srcId="{4347444B-8BBA-4B42-92F9-5CD9B0662D22}" destId="{4DDD36C2-C044-E34C-B0B4-6E7DF2DD1323}" srcOrd="3" destOrd="0" presId="urn:microsoft.com/office/officeart/2005/8/layout/vList2"/>
    <dgm:cxn modelId="{8BA5D36C-FC64-AD46-8AB6-78AC77874656}" type="presParOf" srcId="{4347444B-8BBA-4B42-92F9-5CD9B0662D22}" destId="{4A38E282-1140-7B4C-85F5-21ED9FB36390}" srcOrd="4" destOrd="0" presId="urn:microsoft.com/office/officeart/2005/8/layout/vList2"/>
    <dgm:cxn modelId="{9CC81D02-3B49-5447-AB14-311E074D3087}" type="presParOf" srcId="{4347444B-8BBA-4B42-92F9-5CD9B0662D22}" destId="{8BFA0D8F-9B41-E54E-B87A-A411E21D2C2B}" srcOrd="5" destOrd="0" presId="urn:microsoft.com/office/officeart/2005/8/layout/vList2"/>
    <dgm:cxn modelId="{DF417E96-74AF-1143-AFC3-1B0C5D876FA7}" type="presParOf" srcId="{4347444B-8BBA-4B42-92F9-5CD9B0662D22}" destId="{A34DE946-E107-C545-A383-1B08AC7CC17D}" srcOrd="6" destOrd="0" presId="urn:microsoft.com/office/officeart/2005/8/layout/vList2"/>
    <dgm:cxn modelId="{96CC0C3E-8B14-0049-BB66-E90AADF7B8DB}" type="presParOf" srcId="{4347444B-8BBA-4B42-92F9-5CD9B0662D22}" destId="{9526B727-6CF9-5641-9946-0721894118A8}" srcOrd="7" destOrd="0" presId="urn:microsoft.com/office/officeart/2005/8/layout/vList2"/>
    <dgm:cxn modelId="{8375719B-B0C3-9644-B0FF-0FEDB92435D6}" type="presParOf" srcId="{4347444B-8BBA-4B42-92F9-5CD9B0662D22}" destId="{C25A709C-8B0C-B64C-81C4-A1E52943E881}" srcOrd="8" destOrd="0" presId="urn:microsoft.com/office/officeart/2005/8/layout/vList2"/>
    <dgm:cxn modelId="{432361EB-D0DD-1A40-BD8C-C5C9B4DE94D7}" type="presParOf" srcId="{4347444B-8BBA-4B42-92F9-5CD9B0662D22}" destId="{DC482B34-7D94-3C44-89E8-BF251123467F}" srcOrd="9" destOrd="0" presId="urn:microsoft.com/office/officeart/2005/8/layout/vList2"/>
    <dgm:cxn modelId="{6C597C40-3EA0-E641-8FCC-8BD52C74BC72}" type="presParOf" srcId="{4347444B-8BBA-4B42-92F9-5CD9B0662D22}" destId="{0F9DA344-9D7A-4947-BB22-47F7AAAB158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2A257B1-E76F-4B47-BA8C-E35C790D5A2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227CF20-21D0-4DEF-9E64-A35C54D127AE}">
      <dgm:prSet custT="1"/>
      <dgm:spPr/>
      <dgm:t>
        <a:bodyPr/>
        <a:lstStyle/>
        <a:p>
          <a:pPr algn="l"/>
          <a:r>
            <a:rPr lang="en-US" sz="2000" dirty="0"/>
            <a:t>Policies concerning development are critical and planning needs to be strategically addressed through the MP</a:t>
          </a:r>
        </a:p>
      </dgm:t>
    </dgm:pt>
    <dgm:pt modelId="{BCD3DC93-EC36-49C1-A60D-BE3C3E3CCE2E}" type="parTrans" cxnId="{DBCCDE94-E418-42AF-A12A-DDD1A362AB5C}">
      <dgm:prSet/>
      <dgm:spPr/>
      <dgm:t>
        <a:bodyPr/>
        <a:lstStyle/>
        <a:p>
          <a:endParaRPr lang="en-US"/>
        </a:p>
      </dgm:t>
    </dgm:pt>
    <dgm:pt modelId="{94CBA199-3236-4775-8098-C713AFF1EECA}" type="sibTrans" cxnId="{DBCCDE94-E418-42AF-A12A-DDD1A362AB5C}">
      <dgm:prSet/>
      <dgm:spPr/>
      <dgm:t>
        <a:bodyPr/>
        <a:lstStyle/>
        <a:p>
          <a:endParaRPr lang="en-US"/>
        </a:p>
      </dgm:t>
    </dgm:pt>
    <dgm:pt modelId="{542FC9E6-8E24-47E7-936A-4604308255FA}">
      <dgm:prSet custT="1"/>
      <dgm:spPr/>
      <dgm:t>
        <a:bodyPr/>
        <a:lstStyle/>
        <a:p>
          <a:pPr algn="l"/>
          <a:r>
            <a:rPr lang="en-US" sz="2000" dirty="0"/>
            <a:t>Management plans should be well anchored in planning arrangements at national, regional and local level</a:t>
          </a:r>
        </a:p>
      </dgm:t>
    </dgm:pt>
    <dgm:pt modelId="{6C814B9C-003F-46EB-9EBB-62A070325E1D}" type="parTrans" cxnId="{BC671D75-4109-4865-92EE-58CCDCC642C3}">
      <dgm:prSet/>
      <dgm:spPr/>
      <dgm:t>
        <a:bodyPr/>
        <a:lstStyle/>
        <a:p>
          <a:endParaRPr lang="en-US"/>
        </a:p>
      </dgm:t>
    </dgm:pt>
    <dgm:pt modelId="{EEB4D589-7E1E-4B83-B558-099F5D6832D0}" type="sibTrans" cxnId="{BC671D75-4109-4865-92EE-58CCDCC642C3}">
      <dgm:prSet/>
      <dgm:spPr/>
      <dgm:t>
        <a:bodyPr/>
        <a:lstStyle/>
        <a:p>
          <a:endParaRPr lang="en-US"/>
        </a:p>
      </dgm:t>
    </dgm:pt>
    <dgm:pt modelId="{D951F06C-A876-4196-ADF0-10A61E5D3C44}">
      <dgm:prSet custT="1"/>
      <dgm:spPr/>
      <dgm:t>
        <a:bodyPr/>
        <a:lstStyle/>
        <a:p>
          <a:pPr algn="l"/>
          <a:r>
            <a:rPr lang="en-US" sz="2000" dirty="0"/>
            <a:t>Should development initiatives be considered for tentative sites where no MP is in place great care and caution is advised </a:t>
          </a:r>
        </a:p>
      </dgm:t>
    </dgm:pt>
    <dgm:pt modelId="{E84E0090-D8F8-4027-9715-1049099D4411}" type="parTrans" cxnId="{F4FFD788-8892-48C7-9063-B3C552276712}">
      <dgm:prSet/>
      <dgm:spPr/>
      <dgm:t>
        <a:bodyPr/>
        <a:lstStyle/>
        <a:p>
          <a:endParaRPr lang="en-US"/>
        </a:p>
      </dgm:t>
    </dgm:pt>
    <dgm:pt modelId="{D928B24F-0C6A-40F6-A7B3-16DEA9E42E9C}" type="sibTrans" cxnId="{F4FFD788-8892-48C7-9063-B3C552276712}">
      <dgm:prSet/>
      <dgm:spPr/>
      <dgm:t>
        <a:bodyPr/>
        <a:lstStyle/>
        <a:p>
          <a:endParaRPr lang="en-US"/>
        </a:p>
      </dgm:t>
    </dgm:pt>
    <dgm:pt modelId="{9B616612-2522-451F-A86A-BC1C1F04FCAA}">
      <dgm:prSet custT="1"/>
      <dgm:spPr/>
      <dgm:t>
        <a:bodyPr/>
        <a:lstStyle/>
        <a:p>
          <a:pPr algn="l"/>
          <a:r>
            <a:rPr lang="en-US" sz="2000" dirty="0"/>
            <a:t>A MP should have measures in place for protecting the context and setting </a:t>
          </a:r>
        </a:p>
      </dgm:t>
    </dgm:pt>
    <dgm:pt modelId="{BCBC9987-8001-41BE-ACCB-F06312D79BCD}" type="parTrans" cxnId="{A10A16A1-7BC0-4253-B95D-3DB96B392816}">
      <dgm:prSet/>
      <dgm:spPr/>
      <dgm:t>
        <a:bodyPr/>
        <a:lstStyle/>
        <a:p>
          <a:endParaRPr lang="en-US"/>
        </a:p>
      </dgm:t>
    </dgm:pt>
    <dgm:pt modelId="{8A0E69FF-CE7F-4976-AFA3-A7584BC57839}" type="sibTrans" cxnId="{A10A16A1-7BC0-4253-B95D-3DB96B392816}">
      <dgm:prSet/>
      <dgm:spPr/>
      <dgm:t>
        <a:bodyPr/>
        <a:lstStyle/>
        <a:p>
          <a:endParaRPr lang="en-US"/>
        </a:p>
      </dgm:t>
    </dgm:pt>
    <dgm:pt modelId="{06297563-0E2D-406A-A797-E82709489CFD}">
      <dgm:prSet/>
      <dgm:spPr/>
      <dgm:t>
        <a:bodyPr/>
        <a:lstStyle/>
        <a:p>
          <a:pPr algn="l"/>
          <a:r>
            <a:rPr lang="en-US" dirty="0"/>
            <a:t>A policy may need to be developed detailing visually sensitive areas</a:t>
          </a:r>
        </a:p>
        <a:p>
          <a:pPr algn="l"/>
          <a:r>
            <a:rPr lang="en-US" dirty="0"/>
            <a:t> a setting and landscape strategy be developed</a:t>
          </a:r>
        </a:p>
      </dgm:t>
    </dgm:pt>
    <dgm:pt modelId="{70F4E810-5027-42E1-BD15-9CAEA5E3473A}" type="parTrans" cxnId="{52CEC9DF-99A2-4B20-B2AD-1E1CEFFFFEF6}">
      <dgm:prSet/>
      <dgm:spPr/>
      <dgm:t>
        <a:bodyPr/>
        <a:lstStyle/>
        <a:p>
          <a:endParaRPr lang="en-US"/>
        </a:p>
      </dgm:t>
    </dgm:pt>
    <dgm:pt modelId="{0BCEE41E-4ED8-4578-9CD6-71C83C7C0AB4}" type="sibTrans" cxnId="{52CEC9DF-99A2-4B20-B2AD-1E1CEFFFFEF6}">
      <dgm:prSet/>
      <dgm:spPr/>
      <dgm:t>
        <a:bodyPr/>
        <a:lstStyle/>
        <a:p>
          <a:endParaRPr lang="en-US"/>
        </a:p>
      </dgm:t>
    </dgm:pt>
    <dgm:pt modelId="{B852B870-910D-4B2A-9CD9-A1C11D4F5D52}">
      <dgm:prSet/>
      <dgm:spPr/>
      <dgm:t>
        <a:bodyPr/>
        <a:lstStyle/>
        <a:p>
          <a:pPr algn="l"/>
          <a:r>
            <a:rPr lang="en-US" dirty="0"/>
            <a:t>Prescribed procedure to be followed for World Heritage Properties when impacts of proposed development are being assessed </a:t>
          </a:r>
          <a:br>
            <a:rPr lang="en-US" dirty="0"/>
          </a:br>
          <a:r>
            <a:rPr lang="en-US" dirty="0"/>
            <a:t>HIAs  ICOMOS 2008</a:t>
          </a:r>
        </a:p>
      </dgm:t>
    </dgm:pt>
    <dgm:pt modelId="{BCA04E0C-71B7-45E1-9938-DD060F830E79}" type="parTrans" cxnId="{E81B6624-F0F2-4F44-8718-B7FEE995A8CE}">
      <dgm:prSet/>
      <dgm:spPr/>
      <dgm:t>
        <a:bodyPr/>
        <a:lstStyle/>
        <a:p>
          <a:endParaRPr lang="en-US"/>
        </a:p>
      </dgm:t>
    </dgm:pt>
    <dgm:pt modelId="{7C679F92-A21A-491A-96FE-3488143D2E70}" type="sibTrans" cxnId="{E81B6624-F0F2-4F44-8718-B7FEE995A8CE}">
      <dgm:prSet/>
      <dgm:spPr/>
      <dgm:t>
        <a:bodyPr/>
        <a:lstStyle/>
        <a:p>
          <a:endParaRPr lang="en-US"/>
        </a:p>
      </dgm:t>
    </dgm:pt>
    <dgm:pt modelId="{971EE68B-FC0E-4AEB-9695-51C4EF12E010}">
      <dgm:prSet/>
      <dgm:spPr/>
      <dgm:t>
        <a:bodyPr/>
        <a:lstStyle/>
        <a:p>
          <a:pPr algn="l"/>
          <a:r>
            <a:rPr lang="en-US" dirty="0"/>
            <a:t>Other studies may be identified as required to improve the experience of the local community such as traffic management or signage</a:t>
          </a:r>
        </a:p>
      </dgm:t>
    </dgm:pt>
    <dgm:pt modelId="{E798A99E-ACD0-466B-9E1F-3F823DADD88A}" type="parTrans" cxnId="{358577BF-0127-45BD-968C-8D309485C44E}">
      <dgm:prSet/>
      <dgm:spPr/>
      <dgm:t>
        <a:bodyPr/>
        <a:lstStyle/>
        <a:p>
          <a:endParaRPr lang="en-US"/>
        </a:p>
      </dgm:t>
    </dgm:pt>
    <dgm:pt modelId="{26062CFA-F9CB-48DF-AD61-9489B14DA28A}" type="sibTrans" cxnId="{358577BF-0127-45BD-968C-8D309485C44E}">
      <dgm:prSet/>
      <dgm:spPr/>
      <dgm:t>
        <a:bodyPr/>
        <a:lstStyle/>
        <a:p>
          <a:endParaRPr lang="en-US"/>
        </a:p>
      </dgm:t>
    </dgm:pt>
    <dgm:pt modelId="{7789998F-40BE-AB41-9235-6E592E59E805}" type="pres">
      <dgm:prSet presAssocID="{C2A257B1-E76F-4B47-BA8C-E35C790D5A20}" presName="diagram" presStyleCnt="0">
        <dgm:presLayoutVars>
          <dgm:dir/>
          <dgm:resizeHandles val="exact"/>
        </dgm:presLayoutVars>
      </dgm:prSet>
      <dgm:spPr/>
      <dgm:t>
        <a:bodyPr/>
        <a:lstStyle/>
        <a:p>
          <a:endParaRPr lang="en-IE"/>
        </a:p>
      </dgm:t>
    </dgm:pt>
    <dgm:pt modelId="{0C383BB7-9617-364E-A5A1-59FCF07A32DC}" type="pres">
      <dgm:prSet presAssocID="{A227CF20-21D0-4DEF-9E64-A35C54D127AE}" presName="node" presStyleLbl="node1" presStyleIdx="0" presStyleCnt="7" custScaleY="131964">
        <dgm:presLayoutVars>
          <dgm:bulletEnabled val="1"/>
        </dgm:presLayoutVars>
      </dgm:prSet>
      <dgm:spPr/>
      <dgm:t>
        <a:bodyPr/>
        <a:lstStyle/>
        <a:p>
          <a:endParaRPr lang="en-IE"/>
        </a:p>
      </dgm:t>
    </dgm:pt>
    <dgm:pt modelId="{31D90A25-5B58-0E4F-91F6-2EDE800923A1}" type="pres">
      <dgm:prSet presAssocID="{94CBA199-3236-4775-8098-C713AFF1EECA}" presName="sibTrans" presStyleCnt="0"/>
      <dgm:spPr/>
    </dgm:pt>
    <dgm:pt modelId="{5C33D146-662A-9C4F-85BD-61A64EEBB63B}" type="pres">
      <dgm:prSet presAssocID="{542FC9E6-8E24-47E7-936A-4604308255FA}" presName="node" presStyleLbl="node1" presStyleIdx="1" presStyleCnt="7" custScaleY="130079">
        <dgm:presLayoutVars>
          <dgm:bulletEnabled val="1"/>
        </dgm:presLayoutVars>
      </dgm:prSet>
      <dgm:spPr/>
      <dgm:t>
        <a:bodyPr/>
        <a:lstStyle/>
        <a:p>
          <a:endParaRPr lang="en-IE"/>
        </a:p>
      </dgm:t>
    </dgm:pt>
    <dgm:pt modelId="{18BF6F78-48EF-564C-B9BD-813BEB0C7A17}" type="pres">
      <dgm:prSet presAssocID="{EEB4D589-7E1E-4B83-B558-099F5D6832D0}" presName="sibTrans" presStyleCnt="0"/>
      <dgm:spPr/>
    </dgm:pt>
    <dgm:pt modelId="{732B6841-CEC2-6E43-941A-7EA4621E2E27}" type="pres">
      <dgm:prSet presAssocID="{D951F06C-A876-4196-ADF0-10A61E5D3C44}" presName="node" presStyleLbl="node1" presStyleIdx="2" presStyleCnt="7" custScaleY="133849">
        <dgm:presLayoutVars>
          <dgm:bulletEnabled val="1"/>
        </dgm:presLayoutVars>
      </dgm:prSet>
      <dgm:spPr/>
      <dgm:t>
        <a:bodyPr/>
        <a:lstStyle/>
        <a:p>
          <a:endParaRPr lang="en-IE"/>
        </a:p>
      </dgm:t>
    </dgm:pt>
    <dgm:pt modelId="{64682095-FFE1-2A4A-954C-19E800ACBE74}" type="pres">
      <dgm:prSet presAssocID="{D928B24F-0C6A-40F6-A7B3-16DEA9E42E9C}" presName="sibTrans" presStyleCnt="0"/>
      <dgm:spPr/>
    </dgm:pt>
    <dgm:pt modelId="{CF267F1C-E085-7542-A8D0-41D118DA6848}" type="pres">
      <dgm:prSet presAssocID="{9B616612-2522-451F-A86A-BC1C1F04FCAA}" presName="node" presStyleLbl="node1" presStyleIdx="3" presStyleCnt="7" custScaleY="133849">
        <dgm:presLayoutVars>
          <dgm:bulletEnabled val="1"/>
        </dgm:presLayoutVars>
      </dgm:prSet>
      <dgm:spPr/>
      <dgm:t>
        <a:bodyPr/>
        <a:lstStyle/>
        <a:p>
          <a:endParaRPr lang="en-IE"/>
        </a:p>
      </dgm:t>
    </dgm:pt>
    <dgm:pt modelId="{3FFAF36D-06E3-864B-B8AB-6059E50B2175}" type="pres">
      <dgm:prSet presAssocID="{8A0E69FF-CE7F-4976-AFA3-A7584BC57839}" presName="sibTrans" presStyleCnt="0"/>
      <dgm:spPr/>
    </dgm:pt>
    <dgm:pt modelId="{F6D18ABB-FD00-2844-9535-387BB782AAF3}" type="pres">
      <dgm:prSet presAssocID="{06297563-0E2D-406A-A797-E82709489CFD}" presName="node" presStyleLbl="node1" presStyleIdx="4" presStyleCnt="7" custScaleY="122887">
        <dgm:presLayoutVars>
          <dgm:bulletEnabled val="1"/>
        </dgm:presLayoutVars>
      </dgm:prSet>
      <dgm:spPr/>
      <dgm:t>
        <a:bodyPr/>
        <a:lstStyle/>
        <a:p>
          <a:endParaRPr lang="en-IE"/>
        </a:p>
      </dgm:t>
    </dgm:pt>
    <dgm:pt modelId="{E4DCD7DF-FCF8-AD4B-8BDE-E023B07FB5DA}" type="pres">
      <dgm:prSet presAssocID="{0BCEE41E-4ED8-4578-9CD6-71C83C7C0AB4}" presName="sibTrans" presStyleCnt="0"/>
      <dgm:spPr/>
    </dgm:pt>
    <dgm:pt modelId="{D4A98BFF-5B6D-8345-9787-FEAABF282FD3}" type="pres">
      <dgm:prSet presAssocID="{B852B870-910D-4B2A-9CD9-A1C11D4F5D52}" presName="node" presStyleLbl="node1" presStyleIdx="5" presStyleCnt="7" custScaleY="121002">
        <dgm:presLayoutVars>
          <dgm:bulletEnabled val="1"/>
        </dgm:presLayoutVars>
      </dgm:prSet>
      <dgm:spPr/>
      <dgm:t>
        <a:bodyPr/>
        <a:lstStyle/>
        <a:p>
          <a:endParaRPr lang="en-IE"/>
        </a:p>
      </dgm:t>
    </dgm:pt>
    <dgm:pt modelId="{C97A886C-5D51-C84C-84BF-C8D1D2E0666D}" type="pres">
      <dgm:prSet presAssocID="{7C679F92-A21A-491A-96FE-3488143D2E70}" presName="sibTrans" presStyleCnt="0"/>
      <dgm:spPr/>
    </dgm:pt>
    <dgm:pt modelId="{4703991B-1A57-EE41-B54F-032E50B18AAF}" type="pres">
      <dgm:prSet presAssocID="{971EE68B-FC0E-4AEB-9695-51C4EF12E010}" presName="node" presStyleLbl="node1" presStyleIdx="6" presStyleCnt="7" custScaleY="117233">
        <dgm:presLayoutVars>
          <dgm:bulletEnabled val="1"/>
        </dgm:presLayoutVars>
      </dgm:prSet>
      <dgm:spPr/>
      <dgm:t>
        <a:bodyPr/>
        <a:lstStyle/>
        <a:p>
          <a:endParaRPr lang="en-IE"/>
        </a:p>
      </dgm:t>
    </dgm:pt>
  </dgm:ptLst>
  <dgm:cxnLst>
    <dgm:cxn modelId="{52CEC9DF-99A2-4B20-B2AD-1E1CEFFFFEF6}" srcId="{C2A257B1-E76F-4B47-BA8C-E35C790D5A20}" destId="{06297563-0E2D-406A-A797-E82709489CFD}" srcOrd="4" destOrd="0" parTransId="{70F4E810-5027-42E1-BD15-9CAEA5E3473A}" sibTransId="{0BCEE41E-4ED8-4578-9CD6-71C83C7C0AB4}"/>
    <dgm:cxn modelId="{A10A16A1-7BC0-4253-B95D-3DB96B392816}" srcId="{C2A257B1-E76F-4B47-BA8C-E35C790D5A20}" destId="{9B616612-2522-451F-A86A-BC1C1F04FCAA}" srcOrd="3" destOrd="0" parTransId="{BCBC9987-8001-41BE-ACCB-F06312D79BCD}" sibTransId="{8A0E69FF-CE7F-4976-AFA3-A7584BC57839}"/>
    <dgm:cxn modelId="{4FE08CAB-79D2-7A4A-A5DA-B47663CEFE7E}" type="presOf" srcId="{9B616612-2522-451F-A86A-BC1C1F04FCAA}" destId="{CF267F1C-E085-7542-A8D0-41D118DA6848}" srcOrd="0" destOrd="0" presId="urn:microsoft.com/office/officeart/2005/8/layout/default"/>
    <dgm:cxn modelId="{C42AB87F-2E11-BB49-9289-F0E4E3F26D41}" type="presOf" srcId="{06297563-0E2D-406A-A797-E82709489CFD}" destId="{F6D18ABB-FD00-2844-9535-387BB782AAF3}" srcOrd="0" destOrd="0" presId="urn:microsoft.com/office/officeart/2005/8/layout/default"/>
    <dgm:cxn modelId="{B5F60143-E0BB-8249-AAAE-E5574E5A382A}" type="presOf" srcId="{D951F06C-A876-4196-ADF0-10A61E5D3C44}" destId="{732B6841-CEC2-6E43-941A-7EA4621E2E27}" srcOrd="0" destOrd="0" presId="urn:microsoft.com/office/officeart/2005/8/layout/default"/>
    <dgm:cxn modelId="{F3831187-D30C-8A4D-B77D-4C97F8F59B2D}" type="presOf" srcId="{971EE68B-FC0E-4AEB-9695-51C4EF12E010}" destId="{4703991B-1A57-EE41-B54F-032E50B18AAF}" srcOrd="0" destOrd="0" presId="urn:microsoft.com/office/officeart/2005/8/layout/default"/>
    <dgm:cxn modelId="{D70E04A3-D902-B742-9571-C96FA0179CE7}" type="presOf" srcId="{542FC9E6-8E24-47E7-936A-4604308255FA}" destId="{5C33D146-662A-9C4F-85BD-61A64EEBB63B}" srcOrd="0" destOrd="0" presId="urn:microsoft.com/office/officeart/2005/8/layout/default"/>
    <dgm:cxn modelId="{E81B6624-F0F2-4F44-8718-B7FEE995A8CE}" srcId="{C2A257B1-E76F-4B47-BA8C-E35C790D5A20}" destId="{B852B870-910D-4B2A-9CD9-A1C11D4F5D52}" srcOrd="5" destOrd="0" parTransId="{BCA04E0C-71B7-45E1-9938-DD060F830E79}" sibTransId="{7C679F92-A21A-491A-96FE-3488143D2E70}"/>
    <dgm:cxn modelId="{DBCCDE94-E418-42AF-A12A-DDD1A362AB5C}" srcId="{C2A257B1-E76F-4B47-BA8C-E35C790D5A20}" destId="{A227CF20-21D0-4DEF-9E64-A35C54D127AE}" srcOrd="0" destOrd="0" parTransId="{BCD3DC93-EC36-49C1-A60D-BE3C3E3CCE2E}" sibTransId="{94CBA199-3236-4775-8098-C713AFF1EECA}"/>
    <dgm:cxn modelId="{F4FFD788-8892-48C7-9063-B3C552276712}" srcId="{C2A257B1-E76F-4B47-BA8C-E35C790D5A20}" destId="{D951F06C-A876-4196-ADF0-10A61E5D3C44}" srcOrd="2" destOrd="0" parTransId="{E84E0090-D8F8-4027-9715-1049099D4411}" sibTransId="{D928B24F-0C6A-40F6-A7B3-16DEA9E42E9C}"/>
    <dgm:cxn modelId="{C2E285AC-C0CB-EC4D-94F3-2FAB4E04ECED}" type="presOf" srcId="{C2A257B1-E76F-4B47-BA8C-E35C790D5A20}" destId="{7789998F-40BE-AB41-9235-6E592E59E805}" srcOrd="0" destOrd="0" presId="urn:microsoft.com/office/officeart/2005/8/layout/default"/>
    <dgm:cxn modelId="{358577BF-0127-45BD-968C-8D309485C44E}" srcId="{C2A257B1-E76F-4B47-BA8C-E35C790D5A20}" destId="{971EE68B-FC0E-4AEB-9695-51C4EF12E010}" srcOrd="6" destOrd="0" parTransId="{E798A99E-ACD0-466B-9E1F-3F823DADD88A}" sibTransId="{26062CFA-F9CB-48DF-AD61-9489B14DA28A}"/>
    <dgm:cxn modelId="{8D5F596F-3591-2744-B934-0D055C1D4ADE}" type="presOf" srcId="{B852B870-910D-4B2A-9CD9-A1C11D4F5D52}" destId="{D4A98BFF-5B6D-8345-9787-FEAABF282FD3}" srcOrd="0" destOrd="0" presId="urn:microsoft.com/office/officeart/2005/8/layout/default"/>
    <dgm:cxn modelId="{BC671D75-4109-4865-92EE-58CCDCC642C3}" srcId="{C2A257B1-E76F-4B47-BA8C-E35C790D5A20}" destId="{542FC9E6-8E24-47E7-936A-4604308255FA}" srcOrd="1" destOrd="0" parTransId="{6C814B9C-003F-46EB-9EBB-62A070325E1D}" sibTransId="{EEB4D589-7E1E-4B83-B558-099F5D6832D0}"/>
    <dgm:cxn modelId="{7BA66393-83AD-F24B-BE05-057405AC2A8E}" type="presOf" srcId="{A227CF20-21D0-4DEF-9E64-A35C54D127AE}" destId="{0C383BB7-9617-364E-A5A1-59FCF07A32DC}" srcOrd="0" destOrd="0" presId="urn:microsoft.com/office/officeart/2005/8/layout/default"/>
    <dgm:cxn modelId="{B00661CF-09A5-1849-BDF0-B0F6603BC176}" type="presParOf" srcId="{7789998F-40BE-AB41-9235-6E592E59E805}" destId="{0C383BB7-9617-364E-A5A1-59FCF07A32DC}" srcOrd="0" destOrd="0" presId="urn:microsoft.com/office/officeart/2005/8/layout/default"/>
    <dgm:cxn modelId="{519F6648-A33A-274A-859B-9DAC93C693F4}" type="presParOf" srcId="{7789998F-40BE-AB41-9235-6E592E59E805}" destId="{31D90A25-5B58-0E4F-91F6-2EDE800923A1}" srcOrd="1" destOrd="0" presId="urn:microsoft.com/office/officeart/2005/8/layout/default"/>
    <dgm:cxn modelId="{F9F5FBB1-818F-A043-A069-56F647A3E3D1}" type="presParOf" srcId="{7789998F-40BE-AB41-9235-6E592E59E805}" destId="{5C33D146-662A-9C4F-85BD-61A64EEBB63B}" srcOrd="2" destOrd="0" presId="urn:microsoft.com/office/officeart/2005/8/layout/default"/>
    <dgm:cxn modelId="{F23E0EF4-E7C6-5047-B91E-86B7C26D7651}" type="presParOf" srcId="{7789998F-40BE-AB41-9235-6E592E59E805}" destId="{18BF6F78-48EF-564C-B9BD-813BEB0C7A17}" srcOrd="3" destOrd="0" presId="urn:microsoft.com/office/officeart/2005/8/layout/default"/>
    <dgm:cxn modelId="{0D1081A6-F5E4-B246-A84F-FF88D357228A}" type="presParOf" srcId="{7789998F-40BE-AB41-9235-6E592E59E805}" destId="{732B6841-CEC2-6E43-941A-7EA4621E2E27}" srcOrd="4" destOrd="0" presId="urn:microsoft.com/office/officeart/2005/8/layout/default"/>
    <dgm:cxn modelId="{408E94BC-4067-874F-BAF0-4A779F3D97F6}" type="presParOf" srcId="{7789998F-40BE-AB41-9235-6E592E59E805}" destId="{64682095-FFE1-2A4A-954C-19E800ACBE74}" srcOrd="5" destOrd="0" presId="urn:microsoft.com/office/officeart/2005/8/layout/default"/>
    <dgm:cxn modelId="{E82B83E9-33C4-3242-B743-FBB14655EE15}" type="presParOf" srcId="{7789998F-40BE-AB41-9235-6E592E59E805}" destId="{CF267F1C-E085-7542-A8D0-41D118DA6848}" srcOrd="6" destOrd="0" presId="urn:microsoft.com/office/officeart/2005/8/layout/default"/>
    <dgm:cxn modelId="{1BF4E034-AC63-1947-8A30-41689BDAC711}" type="presParOf" srcId="{7789998F-40BE-AB41-9235-6E592E59E805}" destId="{3FFAF36D-06E3-864B-B8AB-6059E50B2175}" srcOrd="7" destOrd="0" presId="urn:microsoft.com/office/officeart/2005/8/layout/default"/>
    <dgm:cxn modelId="{AE86790B-AD1A-0D44-9E9C-B61A7F574CC6}" type="presParOf" srcId="{7789998F-40BE-AB41-9235-6E592E59E805}" destId="{F6D18ABB-FD00-2844-9535-387BB782AAF3}" srcOrd="8" destOrd="0" presId="urn:microsoft.com/office/officeart/2005/8/layout/default"/>
    <dgm:cxn modelId="{B03332C7-E144-C641-A739-269F5437E74C}" type="presParOf" srcId="{7789998F-40BE-AB41-9235-6E592E59E805}" destId="{E4DCD7DF-FCF8-AD4B-8BDE-E023B07FB5DA}" srcOrd="9" destOrd="0" presId="urn:microsoft.com/office/officeart/2005/8/layout/default"/>
    <dgm:cxn modelId="{759F79EA-697F-1641-905D-2605E14CCE48}" type="presParOf" srcId="{7789998F-40BE-AB41-9235-6E592E59E805}" destId="{D4A98BFF-5B6D-8345-9787-FEAABF282FD3}" srcOrd="10" destOrd="0" presId="urn:microsoft.com/office/officeart/2005/8/layout/default"/>
    <dgm:cxn modelId="{54EAFC86-4AB4-644D-B8F2-380C051642EE}" type="presParOf" srcId="{7789998F-40BE-AB41-9235-6E592E59E805}" destId="{C97A886C-5D51-C84C-84BF-C8D1D2E0666D}" srcOrd="11" destOrd="0" presId="urn:microsoft.com/office/officeart/2005/8/layout/default"/>
    <dgm:cxn modelId="{7029C70B-0C9E-9740-8B7C-E4CD6F30727D}" type="presParOf" srcId="{7789998F-40BE-AB41-9235-6E592E59E805}" destId="{4703991B-1A57-EE41-B54F-032E50B18AAF}"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4BF0F1-603B-4703-AAFA-E7F5D0BBE08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BFC3D20-1947-4A26-9ED7-68E1DF03A2E8}">
      <dgm:prSet custT="1"/>
      <dgm:spPr/>
      <dgm:t>
        <a:bodyPr/>
        <a:lstStyle/>
        <a:p>
          <a:pPr algn="l"/>
          <a:r>
            <a:rPr lang="en-GB" sz="2400" b="1"/>
            <a:t>Cultural Values may be truthfully and credibly expressed through a variety of Attributes</a:t>
          </a:r>
          <a:endParaRPr lang="en-US" sz="2400" b="1" dirty="0"/>
        </a:p>
      </dgm:t>
    </dgm:pt>
    <dgm:pt modelId="{C7694761-5687-4661-9AB0-9EB31913E52C}" type="parTrans" cxnId="{71170ECA-EA55-4199-8C83-50AA1C36DEDF}">
      <dgm:prSet/>
      <dgm:spPr/>
      <dgm:t>
        <a:bodyPr/>
        <a:lstStyle/>
        <a:p>
          <a:endParaRPr lang="en-US"/>
        </a:p>
      </dgm:t>
    </dgm:pt>
    <dgm:pt modelId="{49BD4D0A-B0F0-4A71-8150-403E62CD60D2}" type="sibTrans" cxnId="{71170ECA-EA55-4199-8C83-50AA1C36DEDF}">
      <dgm:prSet/>
      <dgm:spPr/>
      <dgm:t>
        <a:bodyPr/>
        <a:lstStyle/>
        <a:p>
          <a:endParaRPr lang="en-US"/>
        </a:p>
      </dgm:t>
    </dgm:pt>
    <dgm:pt modelId="{F6A4BBB4-30DF-40ED-946C-C9606C9D5831}">
      <dgm:prSet custT="1"/>
      <dgm:spPr/>
      <dgm:t>
        <a:bodyPr/>
        <a:lstStyle/>
        <a:p>
          <a:pPr algn="l"/>
          <a:r>
            <a:rPr lang="en-GB" sz="2400" b="1"/>
            <a:t>Attributes are aspects which convey or express the OUV of a WH Property and contribute to  or enhance understanding the OUV </a:t>
          </a:r>
          <a:endParaRPr lang="en-US" sz="2400" dirty="0"/>
        </a:p>
      </dgm:t>
    </dgm:pt>
    <dgm:pt modelId="{04FEE54B-9F1C-4AD1-B81C-C8AE2D6EEB76}" type="parTrans" cxnId="{56790581-1337-40CC-911F-4A7B008C8301}">
      <dgm:prSet/>
      <dgm:spPr/>
      <dgm:t>
        <a:bodyPr/>
        <a:lstStyle/>
        <a:p>
          <a:endParaRPr lang="en-US"/>
        </a:p>
      </dgm:t>
    </dgm:pt>
    <dgm:pt modelId="{D3794CB1-1566-4E1F-BF4C-8D74604E1F12}" type="sibTrans" cxnId="{56790581-1337-40CC-911F-4A7B008C8301}">
      <dgm:prSet/>
      <dgm:spPr/>
      <dgm:t>
        <a:bodyPr/>
        <a:lstStyle/>
        <a:p>
          <a:endParaRPr lang="en-US"/>
        </a:p>
      </dgm:t>
    </dgm:pt>
    <dgm:pt modelId="{183F3D7E-B256-4579-98FF-4EA19DC257F2}">
      <dgm:prSet custT="1"/>
      <dgm:spPr/>
      <dgm:t>
        <a:bodyPr/>
        <a:lstStyle/>
        <a:p>
          <a:pPr algn="l"/>
          <a:r>
            <a:rPr lang="en-GB" sz="2800" b="1"/>
            <a:t>Identification:</a:t>
          </a:r>
          <a:br>
            <a:rPr lang="en-GB" sz="2800" b="1"/>
          </a:br>
          <a:r>
            <a:rPr lang="en-GB" sz="2800" b="1"/>
            <a:t>protected managed </a:t>
          </a:r>
          <a:br>
            <a:rPr lang="en-GB" sz="2800" b="1"/>
          </a:br>
          <a:r>
            <a:rPr lang="en-GB" sz="2800" b="1"/>
            <a:t>and monitored</a:t>
          </a:r>
          <a:endParaRPr lang="en-US" sz="2800" b="1" dirty="0"/>
        </a:p>
      </dgm:t>
    </dgm:pt>
    <dgm:pt modelId="{6A7D6909-47F1-4DB7-8DD5-27ADA7621201}" type="parTrans" cxnId="{3477BA7F-AC16-4793-98AD-BAE54D8BAEA4}">
      <dgm:prSet/>
      <dgm:spPr/>
      <dgm:t>
        <a:bodyPr/>
        <a:lstStyle/>
        <a:p>
          <a:endParaRPr lang="en-US"/>
        </a:p>
      </dgm:t>
    </dgm:pt>
    <dgm:pt modelId="{171818E9-736C-471F-A51F-0BE824662B4F}" type="sibTrans" cxnId="{3477BA7F-AC16-4793-98AD-BAE54D8BAEA4}">
      <dgm:prSet/>
      <dgm:spPr/>
      <dgm:t>
        <a:bodyPr/>
        <a:lstStyle/>
        <a:p>
          <a:endParaRPr lang="en-US"/>
        </a:p>
      </dgm:t>
    </dgm:pt>
    <dgm:pt modelId="{1ABC34A4-6AAC-4ADE-A9E7-FCFCCDE5CC4F}">
      <dgm:prSet custT="1"/>
      <dgm:spPr/>
      <dgm:t>
        <a:bodyPr/>
        <a:lstStyle/>
        <a:p>
          <a:pPr algn="l"/>
          <a:r>
            <a:rPr lang="en-GB" sz="2300" b="1"/>
            <a:t>physical qualities or fabric</a:t>
          </a:r>
          <a:br>
            <a:rPr lang="en-GB" sz="2300" b="1"/>
          </a:br>
          <a:r>
            <a:rPr lang="en-GB" sz="2300" b="1"/>
            <a:t> </a:t>
          </a:r>
          <a:br>
            <a:rPr lang="en-GB" sz="2300" b="1"/>
          </a:br>
          <a:r>
            <a:rPr lang="en-GB" sz="2300" b="1"/>
            <a:t>processes associated with a property that impact on physical qualities</a:t>
          </a:r>
          <a:endParaRPr lang="en-US" sz="2300" b="1" dirty="0"/>
        </a:p>
      </dgm:t>
    </dgm:pt>
    <dgm:pt modelId="{E133596A-8A32-411B-8BFE-75F7E477A65F}" type="parTrans" cxnId="{99B961B9-421A-4EBB-AFA4-94D25D9D5A2A}">
      <dgm:prSet/>
      <dgm:spPr/>
      <dgm:t>
        <a:bodyPr/>
        <a:lstStyle/>
        <a:p>
          <a:endParaRPr lang="en-US"/>
        </a:p>
      </dgm:t>
    </dgm:pt>
    <dgm:pt modelId="{D9665C3C-D2D6-4F61-B625-BE5A7B151EAC}" type="sibTrans" cxnId="{99B961B9-421A-4EBB-AFA4-94D25D9D5A2A}">
      <dgm:prSet/>
      <dgm:spPr/>
      <dgm:t>
        <a:bodyPr/>
        <a:lstStyle/>
        <a:p>
          <a:endParaRPr lang="en-US"/>
        </a:p>
      </dgm:t>
    </dgm:pt>
    <dgm:pt modelId="{6C6373AF-39B0-4451-9463-3306E6317232}">
      <dgm:prSet custT="1"/>
      <dgm:spPr/>
      <dgm:t>
        <a:bodyPr/>
        <a:lstStyle/>
        <a:p>
          <a:pPr algn="l"/>
          <a:r>
            <a:rPr lang="en-GB" sz="2400" b="1"/>
            <a:t>understanding  significance </a:t>
          </a:r>
        </a:p>
        <a:p>
          <a:pPr algn="l"/>
          <a:r>
            <a:rPr lang="en-GB" sz="2400" b="1"/>
            <a:t>highlight conflicts</a:t>
          </a:r>
        </a:p>
        <a:p>
          <a:pPr algn="l"/>
          <a:r>
            <a:rPr lang="en-GB" sz="2400" b="1"/>
            <a:t> delineation of boundaries</a:t>
          </a:r>
          <a:endParaRPr lang="en-US" sz="2400" b="1" dirty="0"/>
        </a:p>
      </dgm:t>
    </dgm:pt>
    <dgm:pt modelId="{70F2FFE7-D13E-4602-9128-7D578922EE34}" type="parTrans" cxnId="{51C0FA41-2902-4F03-BD95-741DCC980D88}">
      <dgm:prSet/>
      <dgm:spPr/>
      <dgm:t>
        <a:bodyPr/>
        <a:lstStyle/>
        <a:p>
          <a:endParaRPr lang="en-US"/>
        </a:p>
      </dgm:t>
    </dgm:pt>
    <dgm:pt modelId="{4A6CA77C-807E-420E-B4AC-DD4FA0AB1B8F}" type="sibTrans" cxnId="{51C0FA41-2902-4F03-BD95-741DCC980D88}">
      <dgm:prSet/>
      <dgm:spPr/>
      <dgm:t>
        <a:bodyPr/>
        <a:lstStyle/>
        <a:p>
          <a:endParaRPr lang="en-US"/>
        </a:p>
      </dgm:t>
    </dgm:pt>
    <dgm:pt modelId="{16E73283-6327-4775-BFEE-983987D699EF}">
      <dgm:prSet/>
      <dgm:spPr/>
      <dgm:t>
        <a:bodyPr/>
        <a:lstStyle/>
        <a:p>
          <a:pPr algn="l"/>
          <a:r>
            <a:rPr lang="en-IE" b="1"/>
            <a:t>intangible cultural heritage - an integral part of the presentation of the tangible cultural heritage. </a:t>
          </a:r>
          <a:endParaRPr lang="en-US" b="1" dirty="0"/>
        </a:p>
      </dgm:t>
    </dgm:pt>
    <dgm:pt modelId="{1ABBDED0-F76D-456F-B98C-C6288245C9A6}" type="parTrans" cxnId="{150CADDB-FDCA-479A-AF68-87E985E015AC}">
      <dgm:prSet/>
      <dgm:spPr/>
      <dgm:t>
        <a:bodyPr/>
        <a:lstStyle/>
        <a:p>
          <a:endParaRPr lang="en-US"/>
        </a:p>
      </dgm:t>
    </dgm:pt>
    <dgm:pt modelId="{8BBFB5DD-5D5E-4CD6-A03A-922230AE7C73}" type="sibTrans" cxnId="{150CADDB-FDCA-479A-AF68-87E985E015AC}">
      <dgm:prSet/>
      <dgm:spPr/>
      <dgm:t>
        <a:bodyPr/>
        <a:lstStyle/>
        <a:p>
          <a:endParaRPr lang="en-US"/>
        </a:p>
      </dgm:t>
    </dgm:pt>
    <dgm:pt modelId="{1F8BBA61-89C1-2348-B1C6-2ABB77597453}" type="pres">
      <dgm:prSet presAssocID="{984BF0F1-603B-4703-AAFA-E7F5D0BBE08D}" presName="diagram" presStyleCnt="0">
        <dgm:presLayoutVars>
          <dgm:dir/>
          <dgm:resizeHandles val="exact"/>
        </dgm:presLayoutVars>
      </dgm:prSet>
      <dgm:spPr/>
      <dgm:t>
        <a:bodyPr/>
        <a:lstStyle/>
        <a:p>
          <a:endParaRPr lang="en-IE"/>
        </a:p>
      </dgm:t>
    </dgm:pt>
    <dgm:pt modelId="{8D6E4C71-32AC-1548-B5FF-AE86BF8809E4}" type="pres">
      <dgm:prSet presAssocID="{EBFC3D20-1947-4A26-9ED7-68E1DF03A2E8}" presName="node" presStyleLbl="node1" presStyleIdx="0" presStyleCnt="6">
        <dgm:presLayoutVars>
          <dgm:bulletEnabled val="1"/>
        </dgm:presLayoutVars>
      </dgm:prSet>
      <dgm:spPr/>
      <dgm:t>
        <a:bodyPr/>
        <a:lstStyle/>
        <a:p>
          <a:endParaRPr lang="en-IE"/>
        </a:p>
      </dgm:t>
    </dgm:pt>
    <dgm:pt modelId="{E2C0E8FD-B4DD-934B-91B3-0A86B72264F0}" type="pres">
      <dgm:prSet presAssocID="{49BD4D0A-B0F0-4A71-8150-403E62CD60D2}" presName="sibTrans" presStyleCnt="0"/>
      <dgm:spPr/>
    </dgm:pt>
    <dgm:pt modelId="{301E370D-5D03-DC48-BF37-72082D683221}" type="pres">
      <dgm:prSet presAssocID="{F6A4BBB4-30DF-40ED-946C-C9606C9D5831}" presName="node" presStyleLbl="node1" presStyleIdx="1" presStyleCnt="6">
        <dgm:presLayoutVars>
          <dgm:bulletEnabled val="1"/>
        </dgm:presLayoutVars>
      </dgm:prSet>
      <dgm:spPr/>
      <dgm:t>
        <a:bodyPr/>
        <a:lstStyle/>
        <a:p>
          <a:endParaRPr lang="en-IE"/>
        </a:p>
      </dgm:t>
    </dgm:pt>
    <dgm:pt modelId="{2DCC036A-8603-824F-BC77-D9011C1D8BF4}" type="pres">
      <dgm:prSet presAssocID="{D3794CB1-1566-4E1F-BF4C-8D74604E1F12}" presName="sibTrans" presStyleCnt="0"/>
      <dgm:spPr/>
    </dgm:pt>
    <dgm:pt modelId="{632C9C8F-DB91-4740-988D-4A93DDA4D0A2}" type="pres">
      <dgm:prSet presAssocID="{183F3D7E-B256-4579-98FF-4EA19DC257F2}" presName="node" presStyleLbl="node1" presStyleIdx="2" presStyleCnt="6">
        <dgm:presLayoutVars>
          <dgm:bulletEnabled val="1"/>
        </dgm:presLayoutVars>
      </dgm:prSet>
      <dgm:spPr/>
      <dgm:t>
        <a:bodyPr/>
        <a:lstStyle/>
        <a:p>
          <a:endParaRPr lang="en-IE"/>
        </a:p>
      </dgm:t>
    </dgm:pt>
    <dgm:pt modelId="{034BADBA-32E1-684B-A11C-003A501F57AE}" type="pres">
      <dgm:prSet presAssocID="{171818E9-736C-471F-A51F-0BE824662B4F}" presName="sibTrans" presStyleCnt="0"/>
      <dgm:spPr/>
    </dgm:pt>
    <dgm:pt modelId="{91ADC682-C109-AF40-8A62-69243C9F22FE}" type="pres">
      <dgm:prSet presAssocID="{1ABC34A4-6AAC-4ADE-A9E7-FCFCCDE5CC4F}" presName="node" presStyleLbl="node1" presStyleIdx="3" presStyleCnt="6">
        <dgm:presLayoutVars>
          <dgm:bulletEnabled val="1"/>
        </dgm:presLayoutVars>
      </dgm:prSet>
      <dgm:spPr/>
      <dgm:t>
        <a:bodyPr/>
        <a:lstStyle/>
        <a:p>
          <a:endParaRPr lang="en-IE"/>
        </a:p>
      </dgm:t>
    </dgm:pt>
    <dgm:pt modelId="{C63CDD35-A959-474D-B431-DC91F74D12FA}" type="pres">
      <dgm:prSet presAssocID="{D9665C3C-D2D6-4F61-B625-BE5A7B151EAC}" presName="sibTrans" presStyleCnt="0"/>
      <dgm:spPr/>
    </dgm:pt>
    <dgm:pt modelId="{D798686D-B5A0-6745-9DC1-01411AAD241A}" type="pres">
      <dgm:prSet presAssocID="{6C6373AF-39B0-4451-9463-3306E6317232}" presName="node" presStyleLbl="node1" presStyleIdx="4" presStyleCnt="6">
        <dgm:presLayoutVars>
          <dgm:bulletEnabled val="1"/>
        </dgm:presLayoutVars>
      </dgm:prSet>
      <dgm:spPr/>
      <dgm:t>
        <a:bodyPr/>
        <a:lstStyle/>
        <a:p>
          <a:endParaRPr lang="en-IE"/>
        </a:p>
      </dgm:t>
    </dgm:pt>
    <dgm:pt modelId="{6936D8DA-7743-AC48-9A21-D6167FAEA6F8}" type="pres">
      <dgm:prSet presAssocID="{4A6CA77C-807E-420E-B4AC-DD4FA0AB1B8F}" presName="sibTrans" presStyleCnt="0"/>
      <dgm:spPr/>
    </dgm:pt>
    <dgm:pt modelId="{24330ECA-9966-BC48-AD43-C526691C1E0F}" type="pres">
      <dgm:prSet presAssocID="{16E73283-6327-4775-BFEE-983987D699EF}" presName="node" presStyleLbl="node1" presStyleIdx="5" presStyleCnt="6">
        <dgm:presLayoutVars>
          <dgm:bulletEnabled val="1"/>
        </dgm:presLayoutVars>
      </dgm:prSet>
      <dgm:spPr/>
      <dgm:t>
        <a:bodyPr/>
        <a:lstStyle/>
        <a:p>
          <a:endParaRPr lang="en-IE"/>
        </a:p>
      </dgm:t>
    </dgm:pt>
  </dgm:ptLst>
  <dgm:cxnLst>
    <dgm:cxn modelId="{5D5BE2E6-54EE-C547-99BA-9C15C0882AAF}" type="presOf" srcId="{1ABC34A4-6AAC-4ADE-A9E7-FCFCCDE5CC4F}" destId="{91ADC682-C109-AF40-8A62-69243C9F22FE}" srcOrd="0" destOrd="0" presId="urn:microsoft.com/office/officeart/2005/8/layout/default"/>
    <dgm:cxn modelId="{306B96D5-2A25-CF44-B1E0-0CC5FA9E3136}" type="presOf" srcId="{F6A4BBB4-30DF-40ED-946C-C9606C9D5831}" destId="{301E370D-5D03-DC48-BF37-72082D683221}" srcOrd="0" destOrd="0" presId="urn:microsoft.com/office/officeart/2005/8/layout/default"/>
    <dgm:cxn modelId="{56790581-1337-40CC-911F-4A7B008C8301}" srcId="{984BF0F1-603B-4703-AAFA-E7F5D0BBE08D}" destId="{F6A4BBB4-30DF-40ED-946C-C9606C9D5831}" srcOrd="1" destOrd="0" parTransId="{04FEE54B-9F1C-4AD1-B81C-C8AE2D6EEB76}" sibTransId="{D3794CB1-1566-4E1F-BF4C-8D74604E1F12}"/>
    <dgm:cxn modelId="{750A880C-99D9-4E4D-96D1-300241AF8B90}" type="presOf" srcId="{183F3D7E-B256-4579-98FF-4EA19DC257F2}" destId="{632C9C8F-DB91-4740-988D-4A93DDA4D0A2}" srcOrd="0" destOrd="0" presId="urn:microsoft.com/office/officeart/2005/8/layout/default"/>
    <dgm:cxn modelId="{7D7838A4-178C-A94E-8DFF-9BA7D6DB7608}" type="presOf" srcId="{16E73283-6327-4775-BFEE-983987D699EF}" destId="{24330ECA-9966-BC48-AD43-C526691C1E0F}" srcOrd="0" destOrd="0" presId="urn:microsoft.com/office/officeart/2005/8/layout/default"/>
    <dgm:cxn modelId="{71170ECA-EA55-4199-8C83-50AA1C36DEDF}" srcId="{984BF0F1-603B-4703-AAFA-E7F5D0BBE08D}" destId="{EBFC3D20-1947-4A26-9ED7-68E1DF03A2E8}" srcOrd="0" destOrd="0" parTransId="{C7694761-5687-4661-9AB0-9EB31913E52C}" sibTransId="{49BD4D0A-B0F0-4A71-8150-403E62CD60D2}"/>
    <dgm:cxn modelId="{E202D6D9-1227-C04E-BD71-233A376F66D7}" type="presOf" srcId="{6C6373AF-39B0-4451-9463-3306E6317232}" destId="{D798686D-B5A0-6745-9DC1-01411AAD241A}" srcOrd="0" destOrd="0" presId="urn:microsoft.com/office/officeart/2005/8/layout/default"/>
    <dgm:cxn modelId="{150CADDB-FDCA-479A-AF68-87E985E015AC}" srcId="{984BF0F1-603B-4703-AAFA-E7F5D0BBE08D}" destId="{16E73283-6327-4775-BFEE-983987D699EF}" srcOrd="5" destOrd="0" parTransId="{1ABBDED0-F76D-456F-B98C-C6288245C9A6}" sibTransId="{8BBFB5DD-5D5E-4CD6-A03A-922230AE7C73}"/>
    <dgm:cxn modelId="{99B961B9-421A-4EBB-AFA4-94D25D9D5A2A}" srcId="{984BF0F1-603B-4703-AAFA-E7F5D0BBE08D}" destId="{1ABC34A4-6AAC-4ADE-A9E7-FCFCCDE5CC4F}" srcOrd="3" destOrd="0" parTransId="{E133596A-8A32-411B-8BFE-75F7E477A65F}" sibTransId="{D9665C3C-D2D6-4F61-B625-BE5A7B151EAC}"/>
    <dgm:cxn modelId="{51C0FA41-2902-4F03-BD95-741DCC980D88}" srcId="{984BF0F1-603B-4703-AAFA-E7F5D0BBE08D}" destId="{6C6373AF-39B0-4451-9463-3306E6317232}" srcOrd="4" destOrd="0" parTransId="{70F2FFE7-D13E-4602-9128-7D578922EE34}" sibTransId="{4A6CA77C-807E-420E-B4AC-DD4FA0AB1B8F}"/>
    <dgm:cxn modelId="{56EB2166-CFBD-D441-8345-F230248C19C3}" type="presOf" srcId="{EBFC3D20-1947-4A26-9ED7-68E1DF03A2E8}" destId="{8D6E4C71-32AC-1548-B5FF-AE86BF8809E4}" srcOrd="0" destOrd="0" presId="urn:microsoft.com/office/officeart/2005/8/layout/default"/>
    <dgm:cxn modelId="{3477BA7F-AC16-4793-98AD-BAE54D8BAEA4}" srcId="{984BF0F1-603B-4703-AAFA-E7F5D0BBE08D}" destId="{183F3D7E-B256-4579-98FF-4EA19DC257F2}" srcOrd="2" destOrd="0" parTransId="{6A7D6909-47F1-4DB7-8DD5-27ADA7621201}" sibTransId="{171818E9-736C-471F-A51F-0BE824662B4F}"/>
    <dgm:cxn modelId="{CE97AA5D-E850-F946-9DEE-B730717EB2B2}" type="presOf" srcId="{984BF0F1-603B-4703-AAFA-E7F5D0BBE08D}" destId="{1F8BBA61-89C1-2348-B1C6-2ABB77597453}" srcOrd="0" destOrd="0" presId="urn:microsoft.com/office/officeart/2005/8/layout/default"/>
    <dgm:cxn modelId="{D485DB8F-24E1-F34B-A080-A07146D41429}" type="presParOf" srcId="{1F8BBA61-89C1-2348-B1C6-2ABB77597453}" destId="{8D6E4C71-32AC-1548-B5FF-AE86BF8809E4}" srcOrd="0" destOrd="0" presId="urn:microsoft.com/office/officeart/2005/8/layout/default"/>
    <dgm:cxn modelId="{CC740A44-6BD4-1A4B-9E6A-ABC86143C8A0}" type="presParOf" srcId="{1F8BBA61-89C1-2348-B1C6-2ABB77597453}" destId="{E2C0E8FD-B4DD-934B-91B3-0A86B72264F0}" srcOrd="1" destOrd="0" presId="urn:microsoft.com/office/officeart/2005/8/layout/default"/>
    <dgm:cxn modelId="{E15ED331-CDB1-D543-B5D6-F34ABC234E10}" type="presParOf" srcId="{1F8BBA61-89C1-2348-B1C6-2ABB77597453}" destId="{301E370D-5D03-DC48-BF37-72082D683221}" srcOrd="2" destOrd="0" presId="urn:microsoft.com/office/officeart/2005/8/layout/default"/>
    <dgm:cxn modelId="{46811018-82AC-D44B-B709-E092423EB96B}" type="presParOf" srcId="{1F8BBA61-89C1-2348-B1C6-2ABB77597453}" destId="{2DCC036A-8603-824F-BC77-D9011C1D8BF4}" srcOrd="3" destOrd="0" presId="urn:microsoft.com/office/officeart/2005/8/layout/default"/>
    <dgm:cxn modelId="{8F27795F-F192-C944-B926-C71EFCABB495}" type="presParOf" srcId="{1F8BBA61-89C1-2348-B1C6-2ABB77597453}" destId="{632C9C8F-DB91-4740-988D-4A93DDA4D0A2}" srcOrd="4" destOrd="0" presId="urn:microsoft.com/office/officeart/2005/8/layout/default"/>
    <dgm:cxn modelId="{655E39C3-0B7E-384F-8CAA-7834C4069ADA}" type="presParOf" srcId="{1F8BBA61-89C1-2348-B1C6-2ABB77597453}" destId="{034BADBA-32E1-684B-A11C-003A501F57AE}" srcOrd="5" destOrd="0" presId="urn:microsoft.com/office/officeart/2005/8/layout/default"/>
    <dgm:cxn modelId="{73DC449C-EB8C-A045-BAEB-A49E671640ED}" type="presParOf" srcId="{1F8BBA61-89C1-2348-B1C6-2ABB77597453}" destId="{91ADC682-C109-AF40-8A62-69243C9F22FE}" srcOrd="6" destOrd="0" presId="urn:microsoft.com/office/officeart/2005/8/layout/default"/>
    <dgm:cxn modelId="{2E23CF9C-55F7-8049-8EFA-237F6A15816D}" type="presParOf" srcId="{1F8BBA61-89C1-2348-B1C6-2ABB77597453}" destId="{C63CDD35-A959-474D-B431-DC91F74D12FA}" srcOrd="7" destOrd="0" presId="urn:microsoft.com/office/officeart/2005/8/layout/default"/>
    <dgm:cxn modelId="{482784E7-61B0-8749-A6A1-EBA8EA8996C8}" type="presParOf" srcId="{1F8BBA61-89C1-2348-B1C6-2ABB77597453}" destId="{D798686D-B5A0-6745-9DC1-01411AAD241A}" srcOrd="8" destOrd="0" presId="urn:microsoft.com/office/officeart/2005/8/layout/default"/>
    <dgm:cxn modelId="{CCE361FA-88FE-6D46-A95D-2C24AF5DB5F5}" type="presParOf" srcId="{1F8BBA61-89C1-2348-B1C6-2ABB77597453}" destId="{6936D8DA-7743-AC48-9A21-D6167FAEA6F8}" srcOrd="9" destOrd="0" presId="urn:microsoft.com/office/officeart/2005/8/layout/default"/>
    <dgm:cxn modelId="{6A9EEFAE-7B0F-6D4B-84E2-F484919778C5}" type="presParOf" srcId="{1F8BBA61-89C1-2348-B1C6-2ABB77597453}" destId="{24330ECA-9966-BC48-AD43-C526691C1E0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C1EE26-E67A-4D5F-9349-8313D538ECF5}"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E414B06D-BCF6-4630-A052-693FE14C021E}">
      <dgm:prSet custT="1"/>
      <dgm:spPr/>
      <dgm:t>
        <a:bodyPr/>
        <a:lstStyle/>
        <a:p>
          <a:pPr algn="l"/>
          <a:r>
            <a:rPr lang="en-GB" sz="1800" b="1" dirty="0"/>
            <a:t>Authenticity - the link between attributes and OUV. The link must be truthfully and credibly expressed from verifiable sources of information. </a:t>
          </a:r>
          <a:br>
            <a:rPr lang="en-GB" sz="1800" b="1" dirty="0"/>
          </a:br>
          <a:r>
            <a:rPr lang="en-GB" sz="1800" b="1" dirty="0"/>
            <a:t>Requirement for cultural properties nominated under </a:t>
          </a:r>
          <a:br>
            <a:rPr lang="en-GB" sz="1800" b="1" dirty="0"/>
          </a:br>
          <a:r>
            <a:rPr lang="en-GB" sz="1800" b="1" dirty="0"/>
            <a:t>Criteria( </a:t>
          </a:r>
          <a:r>
            <a:rPr lang="en-GB" sz="1800" b="1" dirty="0" err="1"/>
            <a:t>i</a:t>
          </a:r>
          <a:r>
            <a:rPr lang="en-GB" sz="1800" b="1" dirty="0"/>
            <a:t>) to (vi) </a:t>
          </a:r>
          <a:br>
            <a:rPr lang="en-GB" sz="1800" b="1" dirty="0"/>
          </a:br>
          <a:r>
            <a:rPr lang="en-GB" sz="1800" b="1" dirty="0"/>
            <a:t>OG’s Chapter </a:t>
          </a:r>
          <a:br>
            <a:rPr lang="en-GB" sz="1800" b="1" dirty="0"/>
          </a:br>
          <a:r>
            <a:rPr lang="en-GB" sz="1800" b="1" dirty="0"/>
            <a:t> II.E para 79</a:t>
          </a:r>
          <a:endParaRPr lang="en-US" sz="1800" b="1" dirty="0"/>
        </a:p>
      </dgm:t>
    </dgm:pt>
    <dgm:pt modelId="{968D3E6A-F0AD-4703-B0E0-FBBAB1D4246E}" type="parTrans" cxnId="{36400F25-876C-4AC8-A424-12263EC6D76D}">
      <dgm:prSet/>
      <dgm:spPr/>
      <dgm:t>
        <a:bodyPr/>
        <a:lstStyle/>
        <a:p>
          <a:endParaRPr lang="en-US"/>
        </a:p>
      </dgm:t>
    </dgm:pt>
    <dgm:pt modelId="{D8AA6868-9756-4062-8B3C-EBDEADB74A9F}" type="sibTrans" cxnId="{36400F25-876C-4AC8-A424-12263EC6D76D}">
      <dgm:prSet/>
      <dgm:spPr/>
      <dgm:t>
        <a:bodyPr/>
        <a:lstStyle/>
        <a:p>
          <a:endParaRPr lang="en-US"/>
        </a:p>
      </dgm:t>
    </dgm:pt>
    <dgm:pt modelId="{FC157980-2159-402F-A8CF-D16C5E8D860F}">
      <dgm:prSet custT="1"/>
      <dgm:spPr/>
      <dgm:t>
        <a:bodyPr/>
        <a:lstStyle/>
        <a:p>
          <a:pPr algn="l"/>
          <a:r>
            <a:rPr lang="en-GB" sz="2400" b="1" dirty="0"/>
            <a:t>The Nara Document on Authenticity, a practical basis for examining Authenticity of properties  </a:t>
          </a:r>
          <a:br>
            <a:rPr lang="en-GB" sz="2400" b="1" dirty="0"/>
          </a:br>
          <a:endParaRPr lang="en-GB" sz="2400" b="1" dirty="0"/>
        </a:p>
        <a:p>
          <a:pPr algn="l"/>
          <a:r>
            <a:rPr lang="en-GB" sz="2000" b="1" dirty="0"/>
            <a:t>(ICOMOS, 1994)</a:t>
          </a:r>
          <a:endParaRPr lang="en-US" sz="2000" b="1" dirty="0"/>
        </a:p>
      </dgm:t>
    </dgm:pt>
    <dgm:pt modelId="{54C3D067-E61A-48C2-AD3F-E17D35F04B35}" type="parTrans" cxnId="{1DE6E383-23D0-4A20-B803-E880E423CCAD}">
      <dgm:prSet/>
      <dgm:spPr/>
      <dgm:t>
        <a:bodyPr/>
        <a:lstStyle/>
        <a:p>
          <a:endParaRPr lang="en-US"/>
        </a:p>
      </dgm:t>
    </dgm:pt>
    <dgm:pt modelId="{7F56E03B-967E-4CA2-9552-07364B20DE79}" type="sibTrans" cxnId="{1DE6E383-23D0-4A20-B803-E880E423CCAD}">
      <dgm:prSet/>
      <dgm:spPr/>
      <dgm:t>
        <a:bodyPr/>
        <a:lstStyle/>
        <a:p>
          <a:endParaRPr lang="en-US"/>
        </a:p>
      </dgm:t>
    </dgm:pt>
    <dgm:pt modelId="{AD493AB3-7A30-4F39-B758-322D5D58CF26}">
      <dgm:prSet custT="1"/>
      <dgm:spPr/>
      <dgm:t>
        <a:bodyPr/>
        <a:lstStyle/>
        <a:p>
          <a:pPr algn="l"/>
          <a:r>
            <a:rPr lang="en-GB" sz="2000" b="1" dirty="0"/>
            <a:t>The concept of Integrity applies to all World Heritage Properties -</a:t>
          </a:r>
          <a:br>
            <a:rPr lang="en-GB" sz="2000" b="1" dirty="0"/>
          </a:br>
          <a:r>
            <a:rPr lang="en-GB" sz="2000" b="1" dirty="0"/>
            <a:t>a measure of the wholeness and intactness of the Natural or Cultural Heritage and its attributes which convey the OUV</a:t>
          </a:r>
          <a:endParaRPr lang="en-US" sz="2000" b="1" dirty="0"/>
        </a:p>
      </dgm:t>
    </dgm:pt>
    <dgm:pt modelId="{89C91EDC-720E-4C76-ACAA-5ED6DAF2E62B}" type="parTrans" cxnId="{8B570C00-4BBB-432A-9514-601C66886348}">
      <dgm:prSet/>
      <dgm:spPr/>
      <dgm:t>
        <a:bodyPr/>
        <a:lstStyle/>
        <a:p>
          <a:endParaRPr lang="en-US"/>
        </a:p>
      </dgm:t>
    </dgm:pt>
    <dgm:pt modelId="{72019F53-B995-4958-BCCC-E827C352DFE5}" type="sibTrans" cxnId="{8B570C00-4BBB-432A-9514-601C66886348}">
      <dgm:prSet/>
      <dgm:spPr/>
      <dgm:t>
        <a:bodyPr/>
        <a:lstStyle/>
        <a:p>
          <a:endParaRPr lang="en-US"/>
        </a:p>
      </dgm:t>
    </dgm:pt>
    <dgm:pt modelId="{E82772D6-80E1-4E95-A879-58C38C53AEB3}">
      <dgm:prSet custT="1"/>
      <dgm:spPr/>
      <dgm:t>
        <a:bodyPr/>
        <a:lstStyle/>
        <a:p>
          <a:pPr algn="l"/>
          <a:r>
            <a:rPr lang="en-GB" sz="1500" b="1" dirty="0"/>
            <a:t>Examining  conditions of integrity:  assessing the extent property:</a:t>
          </a:r>
          <a:br>
            <a:rPr lang="en-GB" sz="1500" b="1" dirty="0"/>
          </a:br>
          <a:r>
            <a:rPr lang="en-GB" sz="1500" b="1" dirty="0"/>
            <a:t>a) includes all elements necessary to express OUV</a:t>
          </a:r>
          <a:br>
            <a:rPr lang="en-GB" sz="1500" b="1" dirty="0"/>
          </a:br>
          <a:r>
            <a:rPr lang="en-GB" sz="1500" b="1" dirty="0"/>
            <a:t>b) is of adequate size to ensure  complete representation of  features and processes - convey the property’s significance</a:t>
          </a:r>
          <a:br>
            <a:rPr lang="en-GB" sz="1500" b="1" dirty="0"/>
          </a:br>
          <a:r>
            <a:rPr lang="en-GB" sz="1500" b="1" dirty="0"/>
            <a:t>c) suffers from adverse effects of development and/or neglect</a:t>
          </a:r>
          <a:br>
            <a:rPr lang="en-GB" sz="1500" b="1" dirty="0"/>
          </a:br>
          <a:r>
            <a:rPr lang="en-GB" sz="1500" b="1" dirty="0"/>
            <a:t>statement of Integrity</a:t>
          </a:r>
          <a:br>
            <a:rPr lang="en-GB" sz="1500" b="1" dirty="0"/>
          </a:br>
          <a:r>
            <a:rPr lang="en-GB" sz="1500" b="1" dirty="0"/>
            <a:t> OGs Ch.  II.E para. 8</a:t>
          </a:r>
          <a:r>
            <a:rPr lang="en-GB" sz="1400" b="1" dirty="0"/>
            <a:t>8</a:t>
          </a:r>
          <a:endParaRPr lang="en-US" sz="1400" b="1" dirty="0"/>
        </a:p>
      </dgm:t>
    </dgm:pt>
    <dgm:pt modelId="{41A7E987-1ED8-4135-A194-E0720DF3A3A2}" type="parTrans" cxnId="{1C78EC1D-26AB-4D4A-BA8F-D9A23C8E8FB8}">
      <dgm:prSet/>
      <dgm:spPr/>
      <dgm:t>
        <a:bodyPr/>
        <a:lstStyle/>
        <a:p>
          <a:endParaRPr lang="en-US"/>
        </a:p>
      </dgm:t>
    </dgm:pt>
    <dgm:pt modelId="{AF952A58-F3CE-42D0-8492-DB75826BE7CE}" type="sibTrans" cxnId="{1C78EC1D-26AB-4D4A-BA8F-D9A23C8E8FB8}">
      <dgm:prSet/>
      <dgm:spPr/>
      <dgm:t>
        <a:bodyPr/>
        <a:lstStyle/>
        <a:p>
          <a:endParaRPr lang="en-US"/>
        </a:p>
      </dgm:t>
    </dgm:pt>
    <dgm:pt modelId="{6C95E1DA-A021-3D42-90A0-D8A6B7DA7561}" type="pres">
      <dgm:prSet presAssocID="{15C1EE26-E67A-4D5F-9349-8313D538ECF5}" presName="Name0" presStyleCnt="0">
        <dgm:presLayoutVars>
          <dgm:dir/>
          <dgm:resizeHandles val="exact"/>
        </dgm:presLayoutVars>
      </dgm:prSet>
      <dgm:spPr/>
      <dgm:t>
        <a:bodyPr/>
        <a:lstStyle/>
        <a:p>
          <a:endParaRPr lang="en-IE"/>
        </a:p>
      </dgm:t>
    </dgm:pt>
    <dgm:pt modelId="{41E5CEE4-0498-6444-846D-B30A2A6F358F}" type="pres">
      <dgm:prSet presAssocID="{E414B06D-BCF6-4630-A052-693FE14C021E}" presName="node" presStyleLbl="node1" presStyleIdx="0" presStyleCnt="4" custScaleY="171275">
        <dgm:presLayoutVars>
          <dgm:bulletEnabled val="1"/>
        </dgm:presLayoutVars>
      </dgm:prSet>
      <dgm:spPr/>
      <dgm:t>
        <a:bodyPr/>
        <a:lstStyle/>
        <a:p>
          <a:endParaRPr lang="en-IE"/>
        </a:p>
      </dgm:t>
    </dgm:pt>
    <dgm:pt modelId="{62FB0A83-F6D2-194E-950E-E995E9BA817D}" type="pres">
      <dgm:prSet presAssocID="{D8AA6868-9756-4062-8B3C-EBDEADB74A9F}" presName="sibTrans" presStyleLbl="sibTrans2D1" presStyleIdx="0" presStyleCnt="3"/>
      <dgm:spPr/>
      <dgm:t>
        <a:bodyPr/>
        <a:lstStyle/>
        <a:p>
          <a:endParaRPr lang="en-IE"/>
        </a:p>
      </dgm:t>
    </dgm:pt>
    <dgm:pt modelId="{F9E3FFC9-A492-3247-B4E3-FD522280AE2B}" type="pres">
      <dgm:prSet presAssocID="{D8AA6868-9756-4062-8B3C-EBDEADB74A9F}" presName="connectorText" presStyleLbl="sibTrans2D1" presStyleIdx="0" presStyleCnt="3"/>
      <dgm:spPr/>
      <dgm:t>
        <a:bodyPr/>
        <a:lstStyle/>
        <a:p>
          <a:endParaRPr lang="en-IE"/>
        </a:p>
      </dgm:t>
    </dgm:pt>
    <dgm:pt modelId="{D864944A-BE97-3D47-823C-F11379CF8031}" type="pres">
      <dgm:prSet presAssocID="{FC157980-2159-402F-A8CF-D16C5E8D860F}" presName="node" presStyleLbl="node1" presStyleIdx="1" presStyleCnt="4" custScaleY="171025">
        <dgm:presLayoutVars>
          <dgm:bulletEnabled val="1"/>
        </dgm:presLayoutVars>
      </dgm:prSet>
      <dgm:spPr/>
      <dgm:t>
        <a:bodyPr/>
        <a:lstStyle/>
        <a:p>
          <a:endParaRPr lang="en-IE"/>
        </a:p>
      </dgm:t>
    </dgm:pt>
    <dgm:pt modelId="{AAF67A9B-710C-0849-B002-D55E2F065B67}" type="pres">
      <dgm:prSet presAssocID="{7F56E03B-967E-4CA2-9552-07364B20DE79}" presName="sibTrans" presStyleLbl="sibTrans2D1" presStyleIdx="1" presStyleCnt="3"/>
      <dgm:spPr/>
      <dgm:t>
        <a:bodyPr/>
        <a:lstStyle/>
        <a:p>
          <a:endParaRPr lang="en-IE"/>
        </a:p>
      </dgm:t>
    </dgm:pt>
    <dgm:pt modelId="{FC09F25C-FC13-CD45-AA30-699F45A0DB8E}" type="pres">
      <dgm:prSet presAssocID="{7F56E03B-967E-4CA2-9552-07364B20DE79}" presName="connectorText" presStyleLbl="sibTrans2D1" presStyleIdx="1" presStyleCnt="3"/>
      <dgm:spPr/>
      <dgm:t>
        <a:bodyPr/>
        <a:lstStyle/>
        <a:p>
          <a:endParaRPr lang="en-IE"/>
        </a:p>
      </dgm:t>
    </dgm:pt>
    <dgm:pt modelId="{CC159FAD-E1C4-5B46-9618-B44C122A3BC7}" type="pres">
      <dgm:prSet presAssocID="{AD493AB3-7A30-4F39-B758-322D5D58CF26}" presName="node" presStyleLbl="node1" presStyleIdx="2" presStyleCnt="4" custScaleY="169614">
        <dgm:presLayoutVars>
          <dgm:bulletEnabled val="1"/>
        </dgm:presLayoutVars>
      </dgm:prSet>
      <dgm:spPr/>
      <dgm:t>
        <a:bodyPr/>
        <a:lstStyle/>
        <a:p>
          <a:endParaRPr lang="en-IE"/>
        </a:p>
      </dgm:t>
    </dgm:pt>
    <dgm:pt modelId="{EB12FBE4-E111-C34A-9D26-B0FDF92B1768}" type="pres">
      <dgm:prSet presAssocID="{72019F53-B995-4958-BCCC-E827C352DFE5}" presName="sibTrans" presStyleLbl="sibTrans2D1" presStyleIdx="2" presStyleCnt="3"/>
      <dgm:spPr/>
      <dgm:t>
        <a:bodyPr/>
        <a:lstStyle/>
        <a:p>
          <a:endParaRPr lang="en-IE"/>
        </a:p>
      </dgm:t>
    </dgm:pt>
    <dgm:pt modelId="{F89B92EF-8171-D546-8022-C8368EBA20D8}" type="pres">
      <dgm:prSet presAssocID="{72019F53-B995-4958-BCCC-E827C352DFE5}" presName="connectorText" presStyleLbl="sibTrans2D1" presStyleIdx="2" presStyleCnt="3"/>
      <dgm:spPr/>
      <dgm:t>
        <a:bodyPr/>
        <a:lstStyle/>
        <a:p>
          <a:endParaRPr lang="en-IE"/>
        </a:p>
      </dgm:t>
    </dgm:pt>
    <dgm:pt modelId="{5695857F-3781-BE4E-B991-0623873637E8}" type="pres">
      <dgm:prSet presAssocID="{E82772D6-80E1-4E95-A879-58C38C53AEB3}" presName="node" presStyleLbl="node1" presStyleIdx="3" presStyleCnt="4" custScaleY="162556">
        <dgm:presLayoutVars>
          <dgm:bulletEnabled val="1"/>
        </dgm:presLayoutVars>
      </dgm:prSet>
      <dgm:spPr/>
      <dgm:t>
        <a:bodyPr/>
        <a:lstStyle/>
        <a:p>
          <a:endParaRPr lang="en-IE"/>
        </a:p>
      </dgm:t>
    </dgm:pt>
  </dgm:ptLst>
  <dgm:cxnLst>
    <dgm:cxn modelId="{5D5BC0A3-AC38-E745-9890-2A7FF45B4B0C}" type="presOf" srcId="{FC157980-2159-402F-A8CF-D16C5E8D860F}" destId="{D864944A-BE97-3D47-823C-F11379CF8031}" srcOrd="0" destOrd="0" presId="urn:microsoft.com/office/officeart/2005/8/layout/process1"/>
    <dgm:cxn modelId="{FA0F7E82-3095-D341-94E1-00D699F5A44E}" type="presOf" srcId="{E82772D6-80E1-4E95-A879-58C38C53AEB3}" destId="{5695857F-3781-BE4E-B991-0623873637E8}" srcOrd="0" destOrd="0" presId="urn:microsoft.com/office/officeart/2005/8/layout/process1"/>
    <dgm:cxn modelId="{36400F25-876C-4AC8-A424-12263EC6D76D}" srcId="{15C1EE26-E67A-4D5F-9349-8313D538ECF5}" destId="{E414B06D-BCF6-4630-A052-693FE14C021E}" srcOrd="0" destOrd="0" parTransId="{968D3E6A-F0AD-4703-B0E0-FBBAB1D4246E}" sibTransId="{D8AA6868-9756-4062-8B3C-EBDEADB74A9F}"/>
    <dgm:cxn modelId="{701B9C4F-5F46-2741-9161-B380F91DE602}" type="presOf" srcId="{D8AA6868-9756-4062-8B3C-EBDEADB74A9F}" destId="{62FB0A83-F6D2-194E-950E-E995E9BA817D}" srcOrd="0" destOrd="0" presId="urn:microsoft.com/office/officeart/2005/8/layout/process1"/>
    <dgm:cxn modelId="{5D456E67-E83A-E946-AB14-CCAD475CBA74}" type="presOf" srcId="{72019F53-B995-4958-BCCC-E827C352DFE5}" destId="{F89B92EF-8171-D546-8022-C8368EBA20D8}" srcOrd="1" destOrd="0" presId="urn:microsoft.com/office/officeart/2005/8/layout/process1"/>
    <dgm:cxn modelId="{43205901-2BA5-DE4B-BAA7-07DBC8C8BAD1}" type="presOf" srcId="{72019F53-B995-4958-BCCC-E827C352DFE5}" destId="{EB12FBE4-E111-C34A-9D26-B0FDF92B1768}" srcOrd="0" destOrd="0" presId="urn:microsoft.com/office/officeart/2005/8/layout/process1"/>
    <dgm:cxn modelId="{1DE6E383-23D0-4A20-B803-E880E423CCAD}" srcId="{15C1EE26-E67A-4D5F-9349-8313D538ECF5}" destId="{FC157980-2159-402F-A8CF-D16C5E8D860F}" srcOrd="1" destOrd="0" parTransId="{54C3D067-E61A-48C2-AD3F-E17D35F04B35}" sibTransId="{7F56E03B-967E-4CA2-9552-07364B20DE79}"/>
    <dgm:cxn modelId="{4FE47AC8-0404-4B46-92FF-7B8A8E45B6B7}" type="presOf" srcId="{15C1EE26-E67A-4D5F-9349-8313D538ECF5}" destId="{6C95E1DA-A021-3D42-90A0-D8A6B7DA7561}" srcOrd="0" destOrd="0" presId="urn:microsoft.com/office/officeart/2005/8/layout/process1"/>
    <dgm:cxn modelId="{E43716A7-F7F5-BB40-AE98-4B76DB83713A}" type="presOf" srcId="{7F56E03B-967E-4CA2-9552-07364B20DE79}" destId="{FC09F25C-FC13-CD45-AA30-699F45A0DB8E}" srcOrd="1" destOrd="0" presId="urn:microsoft.com/office/officeart/2005/8/layout/process1"/>
    <dgm:cxn modelId="{D9F52D0D-7A6F-D14B-8862-7E78B3F15E73}" type="presOf" srcId="{AD493AB3-7A30-4F39-B758-322D5D58CF26}" destId="{CC159FAD-E1C4-5B46-9618-B44C122A3BC7}" srcOrd="0" destOrd="0" presId="urn:microsoft.com/office/officeart/2005/8/layout/process1"/>
    <dgm:cxn modelId="{1FEA5CFF-E01F-1B42-A42F-5782920F70D7}" type="presOf" srcId="{7F56E03B-967E-4CA2-9552-07364B20DE79}" destId="{AAF67A9B-710C-0849-B002-D55E2F065B67}" srcOrd="0" destOrd="0" presId="urn:microsoft.com/office/officeart/2005/8/layout/process1"/>
    <dgm:cxn modelId="{1C78EC1D-26AB-4D4A-BA8F-D9A23C8E8FB8}" srcId="{15C1EE26-E67A-4D5F-9349-8313D538ECF5}" destId="{E82772D6-80E1-4E95-A879-58C38C53AEB3}" srcOrd="3" destOrd="0" parTransId="{41A7E987-1ED8-4135-A194-E0720DF3A3A2}" sibTransId="{AF952A58-F3CE-42D0-8492-DB75826BE7CE}"/>
    <dgm:cxn modelId="{8B570C00-4BBB-432A-9514-601C66886348}" srcId="{15C1EE26-E67A-4D5F-9349-8313D538ECF5}" destId="{AD493AB3-7A30-4F39-B758-322D5D58CF26}" srcOrd="2" destOrd="0" parTransId="{89C91EDC-720E-4C76-ACAA-5ED6DAF2E62B}" sibTransId="{72019F53-B995-4958-BCCC-E827C352DFE5}"/>
    <dgm:cxn modelId="{0EFBEE0A-921F-4841-887A-5B90C091828D}" type="presOf" srcId="{E414B06D-BCF6-4630-A052-693FE14C021E}" destId="{41E5CEE4-0498-6444-846D-B30A2A6F358F}" srcOrd="0" destOrd="0" presId="urn:microsoft.com/office/officeart/2005/8/layout/process1"/>
    <dgm:cxn modelId="{6A7EB30C-EFA4-9F40-8360-BB09F3664006}" type="presOf" srcId="{D8AA6868-9756-4062-8B3C-EBDEADB74A9F}" destId="{F9E3FFC9-A492-3247-B4E3-FD522280AE2B}" srcOrd="1" destOrd="0" presId="urn:microsoft.com/office/officeart/2005/8/layout/process1"/>
    <dgm:cxn modelId="{8CBADB44-2FB9-F645-A297-B82BE14BF418}" type="presParOf" srcId="{6C95E1DA-A021-3D42-90A0-D8A6B7DA7561}" destId="{41E5CEE4-0498-6444-846D-B30A2A6F358F}" srcOrd="0" destOrd="0" presId="urn:microsoft.com/office/officeart/2005/8/layout/process1"/>
    <dgm:cxn modelId="{95C1B892-CC16-B344-83B2-9FFB65F37703}" type="presParOf" srcId="{6C95E1DA-A021-3D42-90A0-D8A6B7DA7561}" destId="{62FB0A83-F6D2-194E-950E-E995E9BA817D}" srcOrd="1" destOrd="0" presId="urn:microsoft.com/office/officeart/2005/8/layout/process1"/>
    <dgm:cxn modelId="{44BA36B2-3E2D-8E4F-A0B6-12DEEB089742}" type="presParOf" srcId="{62FB0A83-F6D2-194E-950E-E995E9BA817D}" destId="{F9E3FFC9-A492-3247-B4E3-FD522280AE2B}" srcOrd="0" destOrd="0" presId="urn:microsoft.com/office/officeart/2005/8/layout/process1"/>
    <dgm:cxn modelId="{1884C60C-21AF-5443-B497-EC0791530FF7}" type="presParOf" srcId="{6C95E1DA-A021-3D42-90A0-D8A6B7DA7561}" destId="{D864944A-BE97-3D47-823C-F11379CF8031}" srcOrd="2" destOrd="0" presId="urn:microsoft.com/office/officeart/2005/8/layout/process1"/>
    <dgm:cxn modelId="{636DE638-9095-1844-BE26-3B5A135812CC}" type="presParOf" srcId="{6C95E1DA-A021-3D42-90A0-D8A6B7DA7561}" destId="{AAF67A9B-710C-0849-B002-D55E2F065B67}" srcOrd="3" destOrd="0" presId="urn:microsoft.com/office/officeart/2005/8/layout/process1"/>
    <dgm:cxn modelId="{5D2C942B-2F16-1046-93E8-3EF9C1EC6210}" type="presParOf" srcId="{AAF67A9B-710C-0849-B002-D55E2F065B67}" destId="{FC09F25C-FC13-CD45-AA30-699F45A0DB8E}" srcOrd="0" destOrd="0" presId="urn:microsoft.com/office/officeart/2005/8/layout/process1"/>
    <dgm:cxn modelId="{54488150-A931-4B42-BA1F-3339A7FDF6B8}" type="presParOf" srcId="{6C95E1DA-A021-3D42-90A0-D8A6B7DA7561}" destId="{CC159FAD-E1C4-5B46-9618-B44C122A3BC7}" srcOrd="4" destOrd="0" presId="urn:microsoft.com/office/officeart/2005/8/layout/process1"/>
    <dgm:cxn modelId="{6C8F63D1-F6F5-D34F-9350-84CA9B98F5A2}" type="presParOf" srcId="{6C95E1DA-A021-3D42-90A0-D8A6B7DA7561}" destId="{EB12FBE4-E111-C34A-9D26-B0FDF92B1768}" srcOrd="5" destOrd="0" presId="urn:microsoft.com/office/officeart/2005/8/layout/process1"/>
    <dgm:cxn modelId="{2FB41E37-22C3-4E40-9CFF-E432738F5228}" type="presParOf" srcId="{EB12FBE4-E111-C34A-9D26-B0FDF92B1768}" destId="{F89B92EF-8171-D546-8022-C8368EBA20D8}" srcOrd="0" destOrd="0" presId="urn:microsoft.com/office/officeart/2005/8/layout/process1"/>
    <dgm:cxn modelId="{6216C34B-86C0-6F47-AC5E-654183A70AEC}" type="presParOf" srcId="{6C95E1DA-A021-3D42-90A0-D8A6B7DA7561}" destId="{5695857F-3781-BE4E-B991-0623873637E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06567D-40EC-4D8B-BEA8-4FAC281AA672}"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A59251D7-10C9-4FBA-A286-7A607C65D74D}">
      <dgm:prSet custT="1"/>
      <dgm:spPr/>
      <dgm:t>
        <a:bodyPr/>
        <a:lstStyle/>
        <a:p>
          <a:pPr algn="l"/>
          <a:r>
            <a:rPr lang="en-GB" sz="1800" b="1" dirty="0"/>
            <a:t>participatory process  </a:t>
          </a:r>
        </a:p>
        <a:p>
          <a:pPr algn="l"/>
          <a:r>
            <a:rPr lang="en-GB" sz="1800" b="1" dirty="0"/>
            <a:t>shared vision  </a:t>
          </a:r>
          <a:br>
            <a:rPr lang="en-GB" sz="1800" b="1" dirty="0"/>
          </a:br>
          <a:r>
            <a:rPr lang="en-US" sz="1800" b="1" dirty="0"/>
            <a:t>project plan </a:t>
          </a:r>
          <a:br>
            <a:rPr lang="en-US" sz="1800" b="1" dirty="0"/>
          </a:br>
          <a:r>
            <a:rPr lang="en-US" sz="1800" b="1" dirty="0"/>
            <a:t>public support</a:t>
          </a:r>
        </a:p>
      </dgm:t>
    </dgm:pt>
    <dgm:pt modelId="{D3B75AAD-56C7-4F59-9E4E-0A7FCEDB3BC3}" type="parTrans" cxnId="{7D679A4E-8E11-48B8-B760-404E8165A59F}">
      <dgm:prSet/>
      <dgm:spPr/>
      <dgm:t>
        <a:bodyPr/>
        <a:lstStyle/>
        <a:p>
          <a:endParaRPr lang="en-US"/>
        </a:p>
      </dgm:t>
    </dgm:pt>
    <dgm:pt modelId="{E146CA16-3350-41B6-AD0D-2C7741B90940}" type="sibTrans" cxnId="{7D679A4E-8E11-48B8-B760-404E8165A59F}">
      <dgm:prSet/>
      <dgm:spPr/>
      <dgm:t>
        <a:bodyPr/>
        <a:lstStyle/>
        <a:p>
          <a:endParaRPr lang="en-US"/>
        </a:p>
      </dgm:t>
    </dgm:pt>
    <dgm:pt modelId="{0BA6FC1B-F677-45DA-9CFB-A6004728E6DB}">
      <dgm:prSet/>
      <dgm:spPr/>
      <dgm:t>
        <a:bodyPr/>
        <a:lstStyle/>
        <a:p>
          <a:pPr algn="l"/>
          <a:r>
            <a:rPr lang="en-US" b="1" dirty="0"/>
            <a:t>Team building is important </a:t>
          </a:r>
          <a:br>
            <a:rPr lang="en-US" b="1" dirty="0"/>
          </a:br>
          <a:r>
            <a:rPr lang="en-US" b="1" dirty="0"/>
            <a:t/>
          </a:r>
          <a:br>
            <a:rPr lang="en-US" b="1" dirty="0"/>
          </a:br>
          <a:r>
            <a:rPr lang="en-US" b="1" dirty="0"/>
            <a:t>during the process and </a:t>
          </a:r>
          <a:br>
            <a:rPr lang="en-US" b="1" dirty="0"/>
          </a:br>
          <a:r>
            <a:rPr lang="en-US" b="1" dirty="0"/>
            <a:t>will be beneficial after inscription </a:t>
          </a:r>
        </a:p>
      </dgm:t>
    </dgm:pt>
    <dgm:pt modelId="{A4DBFFA9-CC63-4D5C-9463-2E1179BEFE1E}" type="parTrans" cxnId="{04D70027-A317-4100-B68E-4EAFDE442EE7}">
      <dgm:prSet/>
      <dgm:spPr/>
      <dgm:t>
        <a:bodyPr/>
        <a:lstStyle/>
        <a:p>
          <a:endParaRPr lang="en-US"/>
        </a:p>
      </dgm:t>
    </dgm:pt>
    <dgm:pt modelId="{3B0CEF43-C341-4360-B499-7156CB59CFEB}" type="sibTrans" cxnId="{04D70027-A317-4100-B68E-4EAFDE442EE7}">
      <dgm:prSet/>
      <dgm:spPr/>
      <dgm:t>
        <a:bodyPr/>
        <a:lstStyle/>
        <a:p>
          <a:endParaRPr lang="en-US"/>
        </a:p>
      </dgm:t>
    </dgm:pt>
    <dgm:pt modelId="{485D246D-0165-43D7-BD79-D6B6713B46DA}">
      <dgm:prSet/>
      <dgm:spPr/>
      <dgm:t>
        <a:bodyPr/>
        <a:lstStyle/>
        <a:p>
          <a:pPr algn="l"/>
          <a:r>
            <a:rPr lang="en-US" b="1" dirty="0"/>
            <a:t>address capacity </a:t>
          </a:r>
        </a:p>
        <a:p>
          <a:pPr algn="l"/>
          <a:r>
            <a:rPr lang="en-US" b="1" dirty="0"/>
            <a:t>may need guidance from  experts</a:t>
          </a:r>
        </a:p>
      </dgm:t>
    </dgm:pt>
    <dgm:pt modelId="{300DF981-1DD5-4316-A62E-363625EBC0BE}" type="parTrans" cxnId="{6299AAD4-907B-4C25-A3E4-8C5989314B5A}">
      <dgm:prSet/>
      <dgm:spPr/>
      <dgm:t>
        <a:bodyPr/>
        <a:lstStyle/>
        <a:p>
          <a:endParaRPr lang="en-US"/>
        </a:p>
      </dgm:t>
    </dgm:pt>
    <dgm:pt modelId="{EDECAB53-8304-46B5-9963-5711DA48E319}" type="sibTrans" cxnId="{6299AAD4-907B-4C25-A3E4-8C5989314B5A}">
      <dgm:prSet/>
      <dgm:spPr/>
      <dgm:t>
        <a:bodyPr/>
        <a:lstStyle/>
        <a:p>
          <a:endParaRPr lang="en-US"/>
        </a:p>
      </dgm:t>
    </dgm:pt>
    <dgm:pt modelId="{1D5AEA22-6B5E-448A-9EBF-CFC16A276A74}">
      <dgm:prSet/>
      <dgm:spPr/>
      <dgm:t>
        <a:bodyPr/>
        <a:lstStyle/>
        <a:p>
          <a:pPr algn="l"/>
          <a:r>
            <a:rPr lang="en-US" b="1" dirty="0"/>
            <a:t>informed understanding of the nomination process</a:t>
          </a:r>
        </a:p>
      </dgm:t>
    </dgm:pt>
    <dgm:pt modelId="{3345A3BE-24CD-4FFA-9A7F-914A33B5863C}" type="parTrans" cxnId="{33515EB6-A0FC-409D-B5AD-B1B623647D60}">
      <dgm:prSet/>
      <dgm:spPr/>
      <dgm:t>
        <a:bodyPr/>
        <a:lstStyle/>
        <a:p>
          <a:endParaRPr lang="en-US"/>
        </a:p>
      </dgm:t>
    </dgm:pt>
    <dgm:pt modelId="{35233005-F8F1-4526-899E-AEB97B667E66}" type="sibTrans" cxnId="{33515EB6-A0FC-409D-B5AD-B1B623647D60}">
      <dgm:prSet/>
      <dgm:spPr/>
      <dgm:t>
        <a:bodyPr/>
        <a:lstStyle/>
        <a:p>
          <a:endParaRPr lang="en-US"/>
        </a:p>
      </dgm:t>
    </dgm:pt>
    <dgm:pt modelId="{E3EA6FA2-A271-4894-B52D-92D48524A39D}">
      <dgm:prSet custT="1"/>
      <dgm:spPr/>
      <dgm:t>
        <a:bodyPr/>
        <a:lstStyle/>
        <a:p>
          <a:pPr algn="l"/>
          <a:r>
            <a:rPr lang="en-US" sz="1800" b="1" dirty="0"/>
            <a:t>Critical to Identify significance and </a:t>
          </a:r>
          <a:br>
            <a:rPr lang="en-US" sz="1800" b="1" dirty="0"/>
          </a:br>
          <a:r>
            <a:rPr lang="en-US" sz="1800" b="1" dirty="0"/>
            <a:t>to understand the values  </a:t>
          </a:r>
        </a:p>
      </dgm:t>
    </dgm:pt>
    <dgm:pt modelId="{C0632095-7D02-41DE-A22D-28AB9718DDF4}" type="parTrans" cxnId="{826CED54-53E9-4642-B75E-B2B50053CBDA}">
      <dgm:prSet/>
      <dgm:spPr/>
      <dgm:t>
        <a:bodyPr/>
        <a:lstStyle/>
        <a:p>
          <a:endParaRPr lang="en-US"/>
        </a:p>
      </dgm:t>
    </dgm:pt>
    <dgm:pt modelId="{C0A5A64F-1681-4865-B153-3966B4F59248}" type="sibTrans" cxnId="{826CED54-53E9-4642-B75E-B2B50053CBDA}">
      <dgm:prSet/>
      <dgm:spPr/>
      <dgm:t>
        <a:bodyPr/>
        <a:lstStyle/>
        <a:p>
          <a:endParaRPr lang="en-US"/>
        </a:p>
      </dgm:t>
    </dgm:pt>
    <dgm:pt modelId="{C8A365D3-CBB2-4291-AEEB-104F71FDEF24}">
      <dgm:prSet/>
      <dgm:spPr/>
      <dgm:t>
        <a:bodyPr/>
        <a:lstStyle/>
        <a:p>
          <a:pPr algn="l"/>
          <a:r>
            <a:rPr lang="en-US" b="1" dirty="0"/>
            <a:t>Commencing the requirement for global comparative analysis </a:t>
          </a:r>
        </a:p>
        <a:p>
          <a:pPr algn="l"/>
          <a:r>
            <a:rPr lang="en-US" b="1" dirty="0"/>
            <a:t> set out in a preliminary way when applying for inclusion on the TL</a:t>
          </a:r>
        </a:p>
      </dgm:t>
    </dgm:pt>
    <dgm:pt modelId="{2CF73F53-E878-4061-9EC6-F0D7971EB290}" type="parTrans" cxnId="{830FA382-DF30-48C8-990A-988A38E0409D}">
      <dgm:prSet/>
      <dgm:spPr/>
      <dgm:t>
        <a:bodyPr/>
        <a:lstStyle/>
        <a:p>
          <a:endParaRPr lang="en-US"/>
        </a:p>
      </dgm:t>
    </dgm:pt>
    <dgm:pt modelId="{70A9BBCC-A783-4666-A1DE-AB2856F79FF6}" type="sibTrans" cxnId="{830FA382-DF30-48C8-990A-988A38E0409D}">
      <dgm:prSet/>
      <dgm:spPr/>
      <dgm:t>
        <a:bodyPr/>
        <a:lstStyle/>
        <a:p>
          <a:endParaRPr lang="en-US"/>
        </a:p>
      </dgm:t>
    </dgm:pt>
    <dgm:pt modelId="{B07B5D13-EFFE-49D5-A689-BACE8D1EB17C}">
      <dgm:prSet/>
      <dgm:spPr/>
      <dgm:t>
        <a:bodyPr/>
        <a:lstStyle/>
        <a:p>
          <a:pPr algn="l"/>
          <a:r>
            <a:rPr lang="en-US" b="1" dirty="0"/>
            <a:t>You are not expected to have firm boundaries at the TL stage preliminary assessments and judgments</a:t>
          </a:r>
        </a:p>
      </dgm:t>
    </dgm:pt>
    <dgm:pt modelId="{4293E88D-586E-4259-B611-3D04944D6116}" type="parTrans" cxnId="{88874AA5-3782-4FF2-93F2-228517F21108}">
      <dgm:prSet/>
      <dgm:spPr/>
      <dgm:t>
        <a:bodyPr/>
        <a:lstStyle/>
        <a:p>
          <a:endParaRPr lang="en-US"/>
        </a:p>
      </dgm:t>
    </dgm:pt>
    <dgm:pt modelId="{331FB434-D4DE-4D03-810B-7402F07216E8}" type="sibTrans" cxnId="{88874AA5-3782-4FF2-93F2-228517F21108}">
      <dgm:prSet/>
      <dgm:spPr/>
      <dgm:t>
        <a:bodyPr/>
        <a:lstStyle/>
        <a:p>
          <a:endParaRPr lang="en-US"/>
        </a:p>
      </dgm:t>
    </dgm:pt>
    <dgm:pt modelId="{72510A15-034C-4533-BBDC-241AEE080577}">
      <dgm:prSet/>
      <dgm:spPr/>
      <dgm:t>
        <a:bodyPr/>
        <a:lstStyle/>
        <a:p>
          <a:pPr algn="l"/>
          <a:r>
            <a:rPr lang="en-US" b="1" dirty="0"/>
            <a:t>understanding  of needs, constraints and opportunities of the property</a:t>
          </a:r>
        </a:p>
      </dgm:t>
    </dgm:pt>
    <dgm:pt modelId="{FBCEE702-6282-4DF4-B928-2A64E68E5890}" type="parTrans" cxnId="{3F3AC21C-AE0A-4360-AE44-B263B6E27E1F}">
      <dgm:prSet/>
      <dgm:spPr/>
      <dgm:t>
        <a:bodyPr/>
        <a:lstStyle/>
        <a:p>
          <a:endParaRPr lang="en-US"/>
        </a:p>
      </dgm:t>
    </dgm:pt>
    <dgm:pt modelId="{532A9DC8-5DB0-44C1-A018-48900A9A5780}" type="sibTrans" cxnId="{3F3AC21C-AE0A-4360-AE44-B263B6E27E1F}">
      <dgm:prSet/>
      <dgm:spPr/>
      <dgm:t>
        <a:bodyPr/>
        <a:lstStyle/>
        <a:p>
          <a:endParaRPr lang="en-US"/>
        </a:p>
      </dgm:t>
    </dgm:pt>
    <dgm:pt modelId="{221818C6-6902-4FF6-81F6-E73857BC292D}">
      <dgm:prSet custT="1"/>
      <dgm:spPr/>
      <dgm:t>
        <a:bodyPr/>
        <a:lstStyle/>
        <a:p>
          <a:pPr algn="l"/>
          <a:r>
            <a:rPr lang="en-US" sz="1200" b="1" dirty="0"/>
            <a:t>UNESCO 2011. </a:t>
          </a:r>
          <a:r>
            <a:rPr lang="en-US" sz="1200" b="1" i="1" dirty="0"/>
            <a:t>Preparing World Heritage Nominations</a:t>
          </a:r>
          <a:r>
            <a:rPr lang="en-US" sz="1200" b="1" dirty="0"/>
            <a:t>...</a:t>
          </a:r>
        </a:p>
      </dgm:t>
    </dgm:pt>
    <dgm:pt modelId="{76FCD397-BB67-4FD0-8F4E-51270D7BA14E}" type="parTrans" cxnId="{496AD13A-6A7B-4EAD-A3B0-461F273F2BD1}">
      <dgm:prSet/>
      <dgm:spPr/>
      <dgm:t>
        <a:bodyPr/>
        <a:lstStyle/>
        <a:p>
          <a:endParaRPr lang="en-US"/>
        </a:p>
      </dgm:t>
    </dgm:pt>
    <dgm:pt modelId="{186AC77A-1BD7-4344-8FDD-0E23D014B424}" type="sibTrans" cxnId="{496AD13A-6A7B-4EAD-A3B0-461F273F2BD1}">
      <dgm:prSet/>
      <dgm:spPr/>
      <dgm:t>
        <a:bodyPr/>
        <a:lstStyle/>
        <a:p>
          <a:endParaRPr lang="en-US"/>
        </a:p>
      </dgm:t>
    </dgm:pt>
    <dgm:pt modelId="{CA4EAFC1-B896-3E45-9736-C730F90A69CA}" type="pres">
      <dgm:prSet presAssocID="{3C06567D-40EC-4D8B-BEA8-4FAC281AA672}" presName="diagram" presStyleCnt="0">
        <dgm:presLayoutVars>
          <dgm:dir/>
          <dgm:resizeHandles val="exact"/>
        </dgm:presLayoutVars>
      </dgm:prSet>
      <dgm:spPr/>
      <dgm:t>
        <a:bodyPr/>
        <a:lstStyle/>
        <a:p>
          <a:endParaRPr lang="en-IE"/>
        </a:p>
      </dgm:t>
    </dgm:pt>
    <dgm:pt modelId="{E24D3E89-173D-E243-9819-0DBA31B23F6B}" type="pres">
      <dgm:prSet presAssocID="{A59251D7-10C9-4FBA-A286-7A607C65D74D}" presName="node" presStyleLbl="node1" presStyleIdx="0" presStyleCnt="9" custScaleX="143491" custScaleY="135359" custLinFactNeighborX="-17606" custLinFactNeighborY="-859">
        <dgm:presLayoutVars>
          <dgm:bulletEnabled val="1"/>
        </dgm:presLayoutVars>
      </dgm:prSet>
      <dgm:spPr/>
      <dgm:t>
        <a:bodyPr/>
        <a:lstStyle/>
        <a:p>
          <a:endParaRPr lang="en-IE"/>
        </a:p>
      </dgm:t>
    </dgm:pt>
    <dgm:pt modelId="{CE38D1C8-2F2D-B844-A06C-8582F5E40ACB}" type="pres">
      <dgm:prSet presAssocID="{E146CA16-3350-41B6-AD0D-2C7741B90940}" presName="sibTrans" presStyleCnt="0"/>
      <dgm:spPr/>
    </dgm:pt>
    <dgm:pt modelId="{614179C4-198E-5F44-A4DD-0901C95340EB}" type="pres">
      <dgm:prSet presAssocID="{0BA6FC1B-F677-45DA-9CFB-A6004728E6DB}" presName="node" presStyleLbl="node1" presStyleIdx="1" presStyleCnt="9" custScaleX="156496" custScaleY="133812" custLinFactNeighborX="-15289" custLinFactNeighborY="0">
        <dgm:presLayoutVars>
          <dgm:bulletEnabled val="1"/>
        </dgm:presLayoutVars>
      </dgm:prSet>
      <dgm:spPr/>
      <dgm:t>
        <a:bodyPr/>
        <a:lstStyle/>
        <a:p>
          <a:endParaRPr lang="en-IE"/>
        </a:p>
      </dgm:t>
    </dgm:pt>
    <dgm:pt modelId="{248B694E-CB69-2847-AD3D-55F21DEF00C5}" type="pres">
      <dgm:prSet presAssocID="{3B0CEF43-C341-4360-B499-7156CB59CFEB}" presName="sibTrans" presStyleCnt="0"/>
      <dgm:spPr/>
    </dgm:pt>
    <dgm:pt modelId="{98E16343-AC17-E046-AAE2-AD9D42006F18}" type="pres">
      <dgm:prSet presAssocID="{485D246D-0165-43D7-BD79-D6B6713B46DA}" presName="node" presStyleLbl="node1" presStyleIdx="2" presStyleCnt="9" custScaleX="122150" custScaleY="137076">
        <dgm:presLayoutVars>
          <dgm:bulletEnabled val="1"/>
        </dgm:presLayoutVars>
      </dgm:prSet>
      <dgm:spPr/>
      <dgm:t>
        <a:bodyPr/>
        <a:lstStyle/>
        <a:p>
          <a:endParaRPr lang="en-IE"/>
        </a:p>
      </dgm:t>
    </dgm:pt>
    <dgm:pt modelId="{9E1AE95E-BB20-FF4A-8626-0F22F8321256}" type="pres">
      <dgm:prSet presAssocID="{EDECAB53-8304-46B5-9963-5711DA48E319}" presName="sibTrans" presStyleCnt="0"/>
      <dgm:spPr/>
    </dgm:pt>
    <dgm:pt modelId="{941B4AB1-333A-E647-9B34-E9FC1C56596D}" type="pres">
      <dgm:prSet presAssocID="{1D5AEA22-6B5E-448A-9EBF-CFC16A276A74}" presName="node" presStyleLbl="node1" presStyleIdx="3" presStyleCnt="9" custScaleX="113949" custScaleY="137603" custLinFactNeighborX="10794" custLinFactNeighborY="3069">
        <dgm:presLayoutVars>
          <dgm:bulletEnabled val="1"/>
        </dgm:presLayoutVars>
      </dgm:prSet>
      <dgm:spPr/>
      <dgm:t>
        <a:bodyPr/>
        <a:lstStyle/>
        <a:p>
          <a:endParaRPr lang="en-IE"/>
        </a:p>
      </dgm:t>
    </dgm:pt>
    <dgm:pt modelId="{A119DC48-1DF0-804F-AFCD-B172D9627167}" type="pres">
      <dgm:prSet presAssocID="{35233005-F8F1-4526-899E-AEB97B667E66}" presName="sibTrans" presStyleCnt="0"/>
      <dgm:spPr/>
    </dgm:pt>
    <dgm:pt modelId="{2A1BA7C0-7022-E54A-8729-BDF909BFE55B}" type="pres">
      <dgm:prSet presAssocID="{E3EA6FA2-A271-4894-B52D-92D48524A39D}" presName="node" presStyleLbl="node1" presStyleIdx="4" presStyleCnt="9" custScaleX="131074" custScaleY="170548" custLinFactNeighborX="-18147" custLinFactNeighborY="735">
        <dgm:presLayoutVars>
          <dgm:bulletEnabled val="1"/>
        </dgm:presLayoutVars>
      </dgm:prSet>
      <dgm:spPr/>
      <dgm:t>
        <a:bodyPr/>
        <a:lstStyle/>
        <a:p>
          <a:endParaRPr lang="en-IE"/>
        </a:p>
      </dgm:t>
    </dgm:pt>
    <dgm:pt modelId="{1A7C2E6F-9235-5E42-9DDC-86181E22ADED}" type="pres">
      <dgm:prSet presAssocID="{C0A5A64F-1681-4865-B153-3966B4F59248}" presName="sibTrans" presStyleCnt="0"/>
      <dgm:spPr/>
    </dgm:pt>
    <dgm:pt modelId="{0E80D5A5-CC86-3D45-A592-C72BCA76EA15}" type="pres">
      <dgm:prSet presAssocID="{C8A365D3-CBB2-4291-AEEB-104F71FDEF24}" presName="node" presStyleLbl="node1" presStyleIdx="5" presStyleCnt="9" custScaleX="190830" custScaleY="169690">
        <dgm:presLayoutVars>
          <dgm:bulletEnabled val="1"/>
        </dgm:presLayoutVars>
      </dgm:prSet>
      <dgm:spPr/>
      <dgm:t>
        <a:bodyPr/>
        <a:lstStyle/>
        <a:p>
          <a:endParaRPr lang="en-IE"/>
        </a:p>
      </dgm:t>
    </dgm:pt>
    <dgm:pt modelId="{7410EB7C-3370-D646-8829-7E28A0DDBCA9}" type="pres">
      <dgm:prSet presAssocID="{70A9BBCC-A783-4666-A1DE-AB2856F79FF6}" presName="sibTrans" presStyleCnt="0"/>
      <dgm:spPr/>
    </dgm:pt>
    <dgm:pt modelId="{74814D3E-F95D-4646-BE65-B0949AB216B4}" type="pres">
      <dgm:prSet presAssocID="{B07B5D13-EFFE-49D5-A689-BACE8D1EB17C}" presName="node" presStyleLbl="node1" presStyleIdx="6" presStyleCnt="9" custScaleX="124481" custScaleY="166502">
        <dgm:presLayoutVars>
          <dgm:bulletEnabled val="1"/>
        </dgm:presLayoutVars>
      </dgm:prSet>
      <dgm:spPr/>
      <dgm:t>
        <a:bodyPr/>
        <a:lstStyle/>
        <a:p>
          <a:endParaRPr lang="en-IE"/>
        </a:p>
      </dgm:t>
    </dgm:pt>
    <dgm:pt modelId="{25EE0E03-0965-1340-96FF-EFC99D31B17D}" type="pres">
      <dgm:prSet presAssocID="{331FB434-D4DE-4D03-810B-7402F07216E8}" presName="sibTrans" presStyleCnt="0"/>
      <dgm:spPr/>
    </dgm:pt>
    <dgm:pt modelId="{D2107533-8F09-954A-A8A8-DFBBF9A4CD81}" type="pres">
      <dgm:prSet presAssocID="{72510A15-034C-4533-BBDC-241AEE080577}" presName="node" presStyleLbl="node1" presStyleIdx="7" presStyleCnt="9" custScaleX="108613" custScaleY="176936" custLinFactNeighborX="14523" custLinFactNeighborY="-5721">
        <dgm:presLayoutVars>
          <dgm:bulletEnabled val="1"/>
        </dgm:presLayoutVars>
      </dgm:prSet>
      <dgm:spPr/>
      <dgm:t>
        <a:bodyPr/>
        <a:lstStyle/>
        <a:p>
          <a:endParaRPr lang="en-IE"/>
        </a:p>
      </dgm:t>
    </dgm:pt>
    <dgm:pt modelId="{D0CD7EF7-61B9-7841-A302-B883706D146D}" type="pres">
      <dgm:prSet presAssocID="{532A9DC8-5DB0-44C1-A018-48900A9A5780}" presName="sibTrans" presStyleCnt="0"/>
      <dgm:spPr/>
    </dgm:pt>
    <dgm:pt modelId="{2DA4E9A1-23FA-0A44-9E22-D3C1ED082B9B}" type="pres">
      <dgm:prSet presAssocID="{221818C6-6902-4FF6-81F6-E73857BC292D}" presName="node" presStyleLbl="node1" presStyleIdx="8" presStyleCnt="9" custScaleX="186440" custScaleY="60760" custLinFactNeighborX="14175" custLinFactNeighborY="-2166">
        <dgm:presLayoutVars>
          <dgm:bulletEnabled val="1"/>
        </dgm:presLayoutVars>
      </dgm:prSet>
      <dgm:spPr/>
      <dgm:t>
        <a:bodyPr/>
        <a:lstStyle/>
        <a:p>
          <a:endParaRPr lang="en-IE"/>
        </a:p>
      </dgm:t>
    </dgm:pt>
  </dgm:ptLst>
  <dgm:cxnLst>
    <dgm:cxn modelId="{6299AAD4-907B-4C25-A3E4-8C5989314B5A}" srcId="{3C06567D-40EC-4D8B-BEA8-4FAC281AA672}" destId="{485D246D-0165-43D7-BD79-D6B6713B46DA}" srcOrd="2" destOrd="0" parTransId="{300DF981-1DD5-4316-A62E-363625EBC0BE}" sibTransId="{EDECAB53-8304-46B5-9963-5711DA48E319}"/>
    <dgm:cxn modelId="{559E03B8-698B-A641-BB67-D5EA0195B724}" type="presOf" srcId="{3C06567D-40EC-4D8B-BEA8-4FAC281AA672}" destId="{CA4EAFC1-B896-3E45-9736-C730F90A69CA}" srcOrd="0" destOrd="0" presId="urn:microsoft.com/office/officeart/2005/8/layout/default"/>
    <dgm:cxn modelId="{04D70027-A317-4100-B68E-4EAFDE442EE7}" srcId="{3C06567D-40EC-4D8B-BEA8-4FAC281AA672}" destId="{0BA6FC1B-F677-45DA-9CFB-A6004728E6DB}" srcOrd="1" destOrd="0" parTransId="{A4DBFFA9-CC63-4D5C-9463-2E1179BEFE1E}" sibTransId="{3B0CEF43-C341-4360-B499-7156CB59CFEB}"/>
    <dgm:cxn modelId="{88717F25-AB62-4047-95D6-1065788D8190}" type="presOf" srcId="{1D5AEA22-6B5E-448A-9EBF-CFC16A276A74}" destId="{941B4AB1-333A-E647-9B34-E9FC1C56596D}" srcOrd="0" destOrd="0" presId="urn:microsoft.com/office/officeart/2005/8/layout/default"/>
    <dgm:cxn modelId="{CA44859C-A1BB-9246-8787-3B3FBB762641}" type="presOf" srcId="{0BA6FC1B-F677-45DA-9CFB-A6004728E6DB}" destId="{614179C4-198E-5F44-A4DD-0901C95340EB}" srcOrd="0" destOrd="0" presId="urn:microsoft.com/office/officeart/2005/8/layout/default"/>
    <dgm:cxn modelId="{21DA2BAF-CE53-5C4C-8BB9-15AC12352BE7}" type="presOf" srcId="{E3EA6FA2-A271-4894-B52D-92D48524A39D}" destId="{2A1BA7C0-7022-E54A-8729-BDF909BFE55B}" srcOrd="0" destOrd="0" presId="urn:microsoft.com/office/officeart/2005/8/layout/default"/>
    <dgm:cxn modelId="{3F3AC21C-AE0A-4360-AE44-B263B6E27E1F}" srcId="{3C06567D-40EC-4D8B-BEA8-4FAC281AA672}" destId="{72510A15-034C-4533-BBDC-241AEE080577}" srcOrd="7" destOrd="0" parTransId="{FBCEE702-6282-4DF4-B928-2A64E68E5890}" sibTransId="{532A9DC8-5DB0-44C1-A018-48900A9A5780}"/>
    <dgm:cxn modelId="{517DE6ED-E940-C143-9F55-21AAD17447CA}" type="presOf" srcId="{221818C6-6902-4FF6-81F6-E73857BC292D}" destId="{2DA4E9A1-23FA-0A44-9E22-D3C1ED082B9B}" srcOrd="0" destOrd="0" presId="urn:microsoft.com/office/officeart/2005/8/layout/default"/>
    <dgm:cxn modelId="{830FA382-DF30-48C8-990A-988A38E0409D}" srcId="{3C06567D-40EC-4D8B-BEA8-4FAC281AA672}" destId="{C8A365D3-CBB2-4291-AEEB-104F71FDEF24}" srcOrd="5" destOrd="0" parTransId="{2CF73F53-E878-4061-9EC6-F0D7971EB290}" sibTransId="{70A9BBCC-A783-4666-A1DE-AB2856F79FF6}"/>
    <dgm:cxn modelId="{CCF96326-E54B-344A-9EBC-AC5FB59DADE9}" type="presOf" srcId="{485D246D-0165-43D7-BD79-D6B6713B46DA}" destId="{98E16343-AC17-E046-AAE2-AD9D42006F18}" srcOrd="0" destOrd="0" presId="urn:microsoft.com/office/officeart/2005/8/layout/default"/>
    <dgm:cxn modelId="{F05C3588-44E7-3B44-8609-55FE5A7C5EC4}" type="presOf" srcId="{72510A15-034C-4533-BBDC-241AEE080577}" destId="{D2107533-8F09-954A-A8A8-DFBBF9A4CD81}" srcOrd="0" destOrd="0" presId="urn:microsoft.com/office/officeart/2005/8/layout/default"/>
    <dgm:cxn modelId="{6E809689-CCAD-7D49-AE40-3D780E0DB184}" type="presOf" srcId="{C8A365D3-CBB2-4291-AEEB-104F71FDEF24}" destId="{0E80D5A5-CC86-3D45-A592-C72BCA76EA15}" srcOrd="0" destOrd="0" presId="urn:microsoft.com/office/officeart/2005/8/layout/default"/>
    <dgm:cxn modelId="{88874AA5-3782-4FF2-93F2-228517F21108}" srcId="{3C06567D-40EC-4D8B-BEA8-4FAC281AA672}" destId="{B07B5D13-EFFE-49D5-A689-BACE8D1EB17C}" srcOrd="6" destOrd="0" parTransId="{4293E88D-586E-4259-B611-3D04944D6116}" sibTransId="{331FB434-D4DE-4D03-810B-7402F07216E8}"/>
    <dgm:cxn modelId="{826CED54-53E9-4642-B75E-B2B50053CBDA}" srcId="{3C06567D-40EC-4D8B-BEA8-4FAC281AA672}" destId="{E3EA6FA2-A271-4894-B52D-92D48524A39D}" srcOrd="4" destOrd="0" parTransId="{C0632095-7D02-41DE-A22D-28AB9718DDF4}" sibTransId="{C0A5A64F-1681-4865-B153-3966B4F59248}"/>
    <dgm:cxn modelId="{91B78F13-5A9F-B64F-88CF-5FBF0EFCC508}" type="presOf" srcId="{A59251D7-10C9-4FBA-A286-7A607C65D74D}" destId="{E24D3E89-173D-E243-9819-0DBA31B23F6B}" srcOrd="0" destOrd="0" presId="urn:microsoft.com/office/officeart/2005/8/layout/default"/>
    <dgm:cxn modelId="{496AD13A-6A7B-4EAD-A3B0-461F273F2BD1}" srcId="{3C06567D-40EC-4D8B-BEA8-4FAC281AA672}" destId="{221818C6-6902-4FF6-81F6-E73857BC292D}" srcOrd="8" destOrd="0" parTransId="{76FCD397-BB67-4FD0-8F4E-51270D7BA14E}" sibTransId="{186AC77A-1BD7-4344-8FDD-0E23D014B424}"/>
    <dgm:cxn modelId="{33515EB6-A0FC-409D-B5AD-B1B623647D60}" srcId="{3C06567D-40EC-4D8B-BEA8-4FAC281AA672}" destId="{1D5AEA22-6B5E-448A-9EBF-CFC16A276A74}" srcOrd="3" destOrd="0" parTransId="{3345A3BE-24CD-4FFA-9A7F-914A33B5863C}" sibTransId="{35233005-F8F1-4526-899E-AEB97B667E66}"/>
    <dgm:cxn modelId="{C4999B3B-E905-574E-906C-2A3D85F22155}" type="presOf" srcId="{B07B5D13-EFFE-49D5-A689-BACE8D1EB17C}" destId="{74814D3E-F95D-4646-BE65-B0949AB216B4}" srcOrd="0" destOrd="0" presId="urn:microsoft.com/office/officeart/2005/8/layout/default"/>
    <dgm:cxn modelId="{7D679A4E-8E11-48B8-B760-404E8165A59F}" srcId="{3C06567D-40EC-4D8B-BEA8-4FAC281AA672}" destId="{A59251D7-10C9-4FBA-A286-7A607C65D74D}" srcOrd="0" destOrd="0" parTransId="{D3B75AAD-56C7-4F59-9E4E-0A7FCEDB3BC3}" sibTransId="{E146CA16-3350-41B6-AD0D-2C7741B90940}"/>
    <dgm:cxn modelId="{21316F43-EBEE-AF4D-B4E1-DD4F244A99F5}" type="presParOf" srcId="{CA4EAFC1-B896-3E45-9736-C730F90A69CA}" destId="{E24D3E89-173D-E243-9819-0DBA31B23F6B}" srcOrd="0" destOrd="0" presId="urn:microsoft.com/office/officeart/2005/8/layout/default"/>
    <dgm:cxn modelId="{CF81D983-073A-4F4E-9DE5-EF170437D875}" type="presParOf" srcId="{CA4EAFC1-B896-3E45-9736-C730F90A69CA}" destId="{CE38D1C8-2F2D-B844-A06C-8582F5E40ACB}" srcOrd="1" destOrd="0" presId="urn:microsoft.com/office/officeart/2005/8/layout/default"/>
    <dgm:cxn modelId="{9498DE2C-BAF1-5A4C-8ADE-646EE1D77B95}" type="presParOf" srcId="{CA4EAFC1-B896-3E45-9736-C730F90A69CA}" destId="{614179C4-198E-5F44-A4DD-0901C95340EB}" srcOrd="2" destOrd="0" presId="urn:microsoft.com/office/officeart/2005/8/layout/default"/>
    <dgm:cxn modelId="{4FFE151E-73AB-0D43-8577-F58DC3422501}" type="presParOf" srcId="{CA4EAFC1-B896-3E45-9736-C730F90A69CA}" destId="{248B694E-CB69-2847-AD3D-55F21DEF00C5}" srcOrd="3" destOrd="0" presId="urn:microsoft.com/office/officeart/2005/8/layout/default"/>
    <dgm:cxn modelId="{233FC8F0-234E-8848-96A8-A2647A906551}" type="presParOf" srcId="{CA4EAFC1-B896-3E45-9736-C730F90A69CA}" destId="{98E16343-AC17-E046-AAE2-AD9D42006F18}" srcOrd="4" destOrd="0" presId="urn:microsoft.com/office/officeart/2005/8/layout/default"/>
    <dgm:cxn modelId="{773FE9D2-6549-AE4E-B041-84722A131F74}" type="presParOf" srcId="{CA4EAFC1-B896-3E45-9736-C730F90A69CA}" destId="{9E1AE95E-BB20-FF4A-8626-0F22F8321256}" srcOrd="5" destOrd="0" presId="urn:microsoft.com/office/officeart/2005/8/layout/default"/>
    <dgm:cxn modelId="{BF22763D-4E40-3048-B085-5FFDC8A13AE3}" type="presParOf" srcId="{CA4EAFC1-B896-3E45-9736-C730F90A69CA}" destId="{941B4AB1-333A-E647-9B34-E9FC1C56596D}" srcOrd="6" destOrd="0" presId="urn:microsoft.com/office/officeart/2005/8/layout/default"/>
    <dgm:cxn modelId="{DB4FFCE1-8A5E-B444-9334-BB15E04E28FA}" type="presParOf" srcId="{CA4EAFC1-B896-3E45-9736-C730F90A69CA}" destId="{A119DC48-1DF0-804F-AFCD-B172D9627167}" srcOrd="7" destOrd="0" presId="urn:microsoft.com/office/officeart/2005/8/layout/default"/>
    <dgm:cxn modelId="{E5681688-B8BE-EA43-925A-0434D400D81E}" type="presParOf" srcId="{CA4EAFC1-B896-3E45-9736-C730F90A69CA}" destId="{2A1BA7C0-7022-E54A-8729-BDF909BFE55B}" srcOrd="8" destOrd="0" presId="urn:microsoft.com/office/officeart/2005/8/layout/default"/>
    <dgm:cxn modelId="{9A7446E6-4288-C644-9274-AFF81CA08C1B}" type="presParOf" srcId="{CA4EAFC1-B896-3E45-9736-C730F90A69CA}" destId="{1A7C2E6F-9235-5E42-9DDC-86181E22ADED}" srcOrd="9" destOrd="0" presId="urn:microsoft.com/office/officeart/2005/8/layout/default"/>
    <dgm:cxn modelId="{6AF932B8-64F4-9F4A-B1F4-4A77E14886F0}" type="presParOf" srcId="{CA4EAFC1-B896-3E45-9736-C730F90A69CA}" destId="{0E80D5A5-CC86-3D45-A592-C72BCA76EA15}" srcOrd="10" destOrd="0" presId="urn:microsoft.com/office/officeart/2005/8/layout/default"/>
    <dgm:cxn modelId="{2DC40E15-3698-AA4B-9CBD-17D094AF871E}" type="presParOf" srcId="{CA4EAFC1-B896-3E45-9736-C730F90A69CA}" destId="{7410EB7C-3370-D646-8829-7E28A0DDBCA9}" srcOrd="11" destOrd="0" presId="urn:microsoft.com/office/officeart/2005/8/layout/default"/>
    <dgm:cxn modelId="{56C9AD18-B187-524F-9219-7231AA8E64FC}" type="presParOf" srcId="{CA4EAFC1-B896-3E45-9736-C730F90A69CA}" destId="{74814D3E-F95D-4646-BE65-B0949AB216B4}" srcOrd="12" destOrd="0" presId="urn:microsoft.com/office/officeart/2005/8/layout/default"/>
    <dgm:cxn modelId="{BA1F676E-515F-824B-ACBE-5128703F44F7}" type="presParOf" srcId="{CA4EAFC1-B896-3E45-9736-C730F90A69CA}" destId="{25EE0E03-0965-1340-96FF-EFC99D31B17D}" srcOrd="13" destOrd="0" presId="urn:microsoft.com/office/officeart/2005/8/layout/default"/>
    <dgm:cxn modelId="{072EC6B3-BDC8-B949-B570-700396154D9C}" type="presParOf" srcId="{CA4EAFC1-B896-3E45-9736-C730F90A69CA}" destId="{D2107533-8F09-954A-A8A8-DFBBF9A4CD81}" srcOrd="14" destOrd="0" presId="urn:microsoft.com/office/officeart/2005/8/layout/default"/>
    <dgm:cxn modelId="{E4889B8E-DB72-EE42-BDBB-125DE8A24C0F}" type="presParOf" srcId="{CA4EAFC1-B896-3E45-9736-C730F90A69CA}" destId="{D0CD7EF7-61B9-7841-A302-B883706D146D}" srcOrd="15" destOrd="0" presId="urn:microsoft.com/office/officeart/2005/8/layout/default"/>
    <dgm:cxn modelId="{94BAD472-25AD-7A4C-AB68-E5C088FFD092}" type="presParOf" srcId="{CA4EAFC1-B896-3E45-9736-C730F90A69CA}" destId="{2DA4E9A1-23FA-0A44-9E22-D3C1ED082B9B}"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DF9942-502B-4D63-9621-93AD2C083C7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BB8C55A3-23E0-4B00-AA63-60DCAEC28C95}">
      <dgm:prSet/>
      <dgm:spPr/>
      <dgm:t>
        <a:bodyPr/>
        <a:lstStyle/>
        <a:p>
          <a:pPr algn="l"/>
          <a:r>
            <a:rPr lang="en-US" b="1" dirty="0"/>
            <a:t>Baseline research including </a:t>
          </a:r>
          <a:br>
            <a:rPr lang="en-US" b="1" dirty="0"/>
          </a:br>
          <a:r>
            <a:rPr lang="en-US" b="1" dirty="0"/>
            <a:t>Comparative Analysis</a:t>
          </a:r>
        </a:p>
      </dgm:t>
    </dgm:pt>
    <dgm:pt modelId="{525058E8-4984-49DC-BC89-567B7BC9A8D4}" type="parTrans" cxnId="{8F016C53-9FE8-481B-83C9-74F3E18BF7D6}">
      <dgm:prSet/>
      <dgm:spPr/>
      <dgm:t>
        <a:bodyPr/>
        <a:lstStyle/>
        <a:p>
          <a:endParaRPr lang="en-US"/>
        </a:p>
      </dgm:t>
    </dgm:pt>
    <dgm:pt modelId="{9E6C56CC-3D5D-4B93-90B8-61F72D4E2411}" type="sibTrans" cxnId="{8F016C53-9FE8-481B-83C9-74F3E18BF7D6}">
      <dgm:prSet/>
      <dgm:spPr/>
      <dgm:t>
        <a:bodyPr/>
        <a:lstStyle/>
        <a:p>
          <a:endParaRPr lang="en-US"/>
        </a:p>
      </dgm:t>
    </dgm:pt>
    <dgm:pt modelId="{EA577098-32B1-4FB2-9F1B-5B1AD454E031}">
      <dgm:prSet/>
      <dgm:spPr/>
      <dgm:t>
        <a:bodyPr/>
        <a:lstStyle/>
        <a:p>
          <a:pPr algn="l"/>
          <a:r>
            <a:rPr lang="en-US" b="1" dirty="0"/>
            <a:t>Develop Statement of Outstanding Universal Value (SOUV) </a:t>
          </a:r>
        </a:p>
      </dgm:t>
    </dgm:pt>
    <dgm:pt modelId="{AF854143-3248-4151-9851-C2DD0B7BFC6C}" type="parTrans" cxnId="{B3034B44-61C2-4DA7-9A3F-55014ECA71EB}">
      <dgm:prSet/>
      <dgm:spPr/>
      <dgm:t>
        <a:bodyPr/>
        <a:lstStyle/>
        <a:p>
          <a:endParaRPr lang="en-US"/>
        </a:p>
      </dgm:t>
    </dgm:pt>
    <dgm:pt modelId="{1E2F795D-25EA-4405-BD9D-188B25A98025}" type="sibTrans" cxnId="{B3034B44-61C2-4DA7-9A3F-55014ECA71EB}">
      <dgm:prSet/>
      <dgm:spPr/>
      <dgm:t>
        <a:bodyPr/>
        <a:lstStyle/>
        <a:p>
          <a:endParaRPr lang="en-US"/>
        </a:p>
      </dgm:t>
    </dgm:pt>
    <dgm:pt modelId="{CE7FB4F3-4A08-45A6-908F-99DCAB220378}">
      <dgm:prSet/>
      <dgm:spPr/>
      <dgm:t>
        <a:bodyPr/>
        <a:lstStyle/>
        <a:p>
          <a:pPr algn="l"/>
          <a:r>
            <a:rPr lang="en-US" b="1" dirty="0"/>
            <a:t>Define relevant Attributes</a:t>
          </a:r>
        </a:p>
      </dgm:t>
    </dgm:pt>
    <dgm:pt modelId="{1E18918C-ACB6-41D4-BA4D-167C773F9205}" type="parTrans" cxnId="{FC6A1098-3ECD-4A1C-9C42-7A73033E627B}">
      <dgm:prSet/>
      <dgm:spPr/>
      <dgm:t>
        <a:bodyPr/>
        <a:lstStyle/>
        <a:p>
          <a:endParaRPr lang="en-US"/>
        </a:p>
      </dgm:t>
    </dgm:pt>
    <dgm:pt modelId="{B532E437-2F65-41B8-B4F2-02A7A3DF9A4C}" type="sibTrans" cxnId="{FC6A1098-3ECD-4A1C-9C42-7A73033E627B}">
      <dgm:prSet/>
      <dgm:spPr/>
      <dgm:t>
        <a:bodyPr/>
        <a:lstStyle/>
        <a:p>
          <a:endParaRPr lang="en-US"/>
        </a:p>
      </dgm:t>
    </dgm:pt>
    <dgm:pt modelId="{DBC9AACA-A1B3-417F-BF7C-F422E6FCB71A}">
      <dgm:prSet/>
      <dgm:spPr/>
      <dgm:t>
        <a:bodyPr/>
        <a:lstStyle/>
        <a:p>
          <a:pPr algn="l"/>
          <a:r>
            <a:rPr lang="en-US" b="1" dirty="0"/>
            <a:t>Assess Authenticity and Conditions of Integrity</a:t>
          </a:r>
        </a:p>
      </dgm:t>
    </dgm:pt>
    <dgm:pt modelId="{C68E24EE-281F-42FC-9D04-6298A6E4048B}" type="parTrans" cxnId="{1D31EF6B-3BE7-4C7D-B12E-62A58030041F}">
      <dgm:prSet/>
      <dgm:spPr/>
      <dgm:t>
        <a:bodyPr/>
        <a:lstStyle/>
        <a:p>
          <a:endParaRPr lang="en-US"/>
        </a:p>
      </dgm:t>
    </dgm:pt>
    <dgm:pt modelId="{40AC9E81-A300-4479-8DA6-FE171CDC46DB}" type="sibTrans" cxnId="{1D31EF6B-3BE7-4C7D-B12E-62A58030041F}">
      <dgm:prSet/>
      <dgm:spPr/>
      <dgm:t>
        <a:bodyPr/>
        <a:lstStyle/>
        <a:p>
          <a:endParaRPr lang="en-US"/>
        </a:p>
      </dgm:t>
    </dgm:pt>
    <dgm:pt modelId="{6D9B5E29-10B0-4432-8379-F92D8517EBC8}">
      <dgm:prSet/>
      <dgm:spPr/>
      <dgm:t>
        <a:bodyPr/>
        <a:lstStyle/>
        <a:p>
          <a:pPr algn="l"/>
          <a:r>
            <a:rPr lang="en-US" b="1" dirty="0"/>
            <a:t>Work towards robust and defensible boundary &amp; buffer zone</a:t>
          </a:r>
        </a:p>
      </dgm:t>
    </dgm:pt>
    <dgm:pt modelId="{3E657B00-526F-4B52-9332-A51B973D90F3}" type="parTrans" cxnId="{7336D98E-EEEF-48B1-B109-6285F7C6421C}">
      <dgm:prSet/>
      <dgm:spPr/>
      <dgm:t>
        <a:bodyPr/>
        <a:lstStyle/>
        <a:p>
          <a:endParaRPr lang="en-US"/>
        </a:p>
      </dgm:t>
    </dgm:pt>
    <dgm:pt modelId="{BB3E96AE-826D-45EC-883D-3E56FD2768AE}" type="sibTrans" cxnId="{7336D98E-EEEF-48B1-B109-6285F7C6421C}">
      <dgm:prSet/>
      <dgm:spPr/>
      <dgm:t>
        <a:bodyPr/>
        <a:lstStyle/>
        <a:p>
          <a:endParaRPr lang="en-US"/>
        </a:p>
      </dgm:t>
    </dgm:pt>
    <dgm:pt modelId="{7288E210-3C08-4271-9E81-7F8F0AAA0600}">
      <dgm:prSet/>
      <dgm:spPr/>
      <dgm:t>
        <a:bodyPr/>
        <a:lstStyle/>
        <a:p>
          <a:pPr algn="l"/>
          <a:r>
            <a:rPr lang="en-US" b="1" dirty="0"/>
            <a:t>Put in place adequate protection measures</a:t>
          </a:r>
        </a:p>
      </dgm:t>
    </dgm:pt>
    <dgm:pt modelId="{61B5825A-3844-470B-8D19-75F10E7D407C}" type="parTrans" cxnId="{1B907DF1-808E-4F65-9200-DDFEA2F2CE94}">
      <dgm:prSet/>
      <dgm:spPr/>
      <dgm:t>
        <a:bodyPr/>
        <a:lstStyle/>
        <a:p>
          <a:endParaRPr lang="en-US"/>
        </a:p>
      </dgm:t>
    </dgm:pt>
    <dgm:pt modelId="{1624A30B-93BE-4872-99CC-7B55F6005B99}" type="sibTrans" cxnId="{1B907DF1-808E-4F65-9200-DDFEA2F2CE94}">
      <dgm:prSet/>
      <dgm:spPr/>
      <dgm:t>
        <a:bodyPr/>
        <a:lstStyle/>
        <a:p>
          <a:endParaRPr lang="en-US"/>
        </a:p>
      </dgm:t>
    </dgm:pt>
    <dgm:pt modelId="{E67010BB-06BA-4B3E-B63F-7FBFB8C38643}">
      <dgm:prSet/>
      <dgm:spPr/>
      <dgm:t>
        <a:bodyPr/>
        <a:lstStyle/>
        <a:p>
          <a:pPr algn="l"/>
          <a:r>
            <a:rPr lang="en-US" b="1" dirty="0"/>
            <a:t>Put in place adequate conservation and management systems</a:t>
          </a:r>
        </a:p>
      </dgm:t>
    </dgm:pt>
    <dgm:pt modelId="{6BC5CFF8-11D1-4D3C-B6D1-1089C6A91349}" type="parTrans" cxnId="{2520E846-C6C5-4C23-A292-253AA81F1F17}">
      <dgm:prSet/>
      <dgm:spPr/>
      <dgm:t>
        <a:bodyPr/>
        <a:lstStyle/>
        <a:p>
          <a:endParaRPr lang="en-US"/>
        </a:p>
      </dgm:t>
    </dgm:pt>
    <dgm:pt modelId="{5A721D5E-CEF2-4765-B7DC-339DD61E87D0}" type="sibTrans" cxnId="{2520E846-C6C5-4C23-A292-253AA81F1F17}">
      <dgm:prSet/>
      <dgm:spPr/>
      <dgm:t>
        <a:bodyPr/>
        <a:lstStyle/>
        <a:p>
          <a:endParaRPr lang="en-US"/>
        </a:p>
      </dgm:t>
    </dgm:pt>
    <dgm:pt modelId="{641CBC93-1120-4468-A21B-7C3A442770AE}">
      <dgm:prSet/>
      <dgm:spPr/>
      <dgm:t>
        <a:bodyPr/>
        <a:lstStyle/>
        <a:p>
          <a:pPr algn="l"/>
          <a:r>
            <a:rPr lang="en-US" b="1" dirty="0"/>
            <a:t>project leader with a clear mandate </a:t>
          </a:r>
          <a:br>
            <a:rPr lang="en-US" b="1" dirty="0"/>
          </a:br>
          <a:r>
            <a:rPr lang="en-US" b="1" dirty="0"/>
            <a:t> key stakeholder support and</a:t>
          </a:r>
          <a:br>
            <a:rPr lang="en-US" b="1" dirty="0"/>
          </a:br>
          <a:r>
            <a:rPr lang="en-US" b="1" dirty="0"/>
            <a:t> ‘interest’ groups  </a:t>
          </a:r>
        </a:p>
      </dgm:t>
    </dgm:pt>
    <dgm:pt modelId="{00005D6F-2E1B-4701-BA2A-4409BAD9499C}" type="parTrans" cxnId="{945037C0-8720-4669-B28E-FEF1869F78A7}">
      <dgm:prSet/>
      <dgm:spPr/>
      <dgm:t>
        <a:bodyPr/>
        <a:lstStyle/>
        <a:p>
          <a:endParaRPr lang="en-US"/>
        </a:p>
      </dgm:t>
    </dgm:pt>
    <dgm:pt modelId="{DAA3D939-24B6-41B8-8FAB-E9EA52AEF63D}" type="sibTrans" cxnId="{945037C0-8720-4669-B28E-FEF1869F78A7}">
      <dgm:prSet/>
      <dgm:spPr/>
      <dgm:t>
        <a:bodyPr/>
        <a:lstStyle/>
        <a:p>
          <a:endParaRPr lang="en-US"/>
        </a:p>
      </dgm:t>
    </dgm:pt>
    <dgm:pt modelId="{EFB06007-D569-4ADD-8A6D-531132AFC3ED}">
      <dgm:prSet/>
      <dgm:spPr/>
      <dgm:t>
        <a:bodyPr/>
        <a:lstStyle/>
        <a:p>
          <a:pPr algn="l"/>
          <a:r>
            <a:rPr lang="en-US" b="1" dirty="0"/>
            <a:t>Partnerships with local authorities and communities is critical</a:t>
          </a:r>
        </a:p>
      </dgm:t>
    </dgm:pt>
    <dgm:pt modelId="{89B283F8-F9BF-41B5-B1E2-45941E718BBB}" type="parTrans" cxnId="{88AFD24D-DF6A-41BA-9537-42903E913953}">
      <dgm:prSet/>
      <dgm:spPr/>
      <dgm:t>
        <a:bodyPr/>
        <a:lstStyle/>
        <a:p>
          <a:endParaRPr lang="en-US"/>
        </a:p>
      </dgm:t>
    </dgm:pt>
    <dgm:pt modelId="{EB801CC5-F277-42F3-BE90-1B72217BD713}" type="sibTrans" cxnId="{88AFD24D-DF6A-41BA-9537-42903E913953}">
      <dgm:prSet/>
      <dgm:spPr/>
      <dgm:t>
        <a:bodyPr/>
        <a:lstStyle/>
        <a:p>
          <a:endParaRPr lang="en-US"/>
        </a:p>
      </dgm:t>
    </dgm:pt>
    <dgm:pt modelId="{A734E6B6-64F3-44D5-949F-89F8555E5BD1}">
      <dgm:prSet/>
      <dgm:spPr/>
      <dgm:t>
        <a:bodyPr/>
        <a:lstStyle/>
        <a:p>
          <a:pPr algn="l"/>
          <a:r>
            <a:rPr lang="en-US" b="1" dirty="0"/>
            <a:t>Risk Preparedness</a:t>
          </a:r>
          <a:br>
            <a:rPr lang="en-US" b="1" dirty="0"/>
          </a:br>
          <a:r>
            <a:rPr lang="en-US" b="1" dirty="0"/>
            <a:t>Climate Change</a:t>
          </a:r>
          <a:br>
            <a:rPr lang="en-US" b="1" dirty="0"/>
          </a:br>
          <a:r>
            <a:rPr lang="en-US" b="1" dirty="0"/>
            <a:t>Monitoring mechanisms need to be addressed</a:t>
          </a:r>
        </a:p>
      </dgm:t>
    </dgm:pt>
    <dgm:pt modelId="{79CD40DC-8A97-4546-9A42-BDCD89D2B862}" type="parTrans" cxnId="{8E4211FB-61FE-496B-9C50-6CF336876A3C}">
      <dgm:prSet/>
      <dgm:spPr/>
      <dgm:t>
        <a:bodyPr/>
        <a:lstStyle/>
        <a:p>
          <a:endParaRPr lang="en-US"/>
        </a:p>
      </dgm:t>
    </dgm:pt>
    <dgm:pt modelId="{0C36B2EC-387E-4505-B700-8989F5B9282C}" type="sibTrans" cxnId="{8E4211FB-61FE-496B-9C50-6CF336876A3C}">
      <dgm:prSet/>
      <dgm:spPr/>
      <dgm:t>
        <a:bodyPr/>
        <a:lstStyle/>
        <a:p>
          <a:endParaRPr lang="en-US"/>
        </a:p>
      </dgm:t>
    </dgm:pt>
    <dgm:pt modelId="{C68EB667-27C8-47D3-A5A6-9D4DDAB7FF44}">
      <dgm:prSet/>
      <dgm:spPr/>
      <dgm:t>
        <a:bodyPr/>
        <a:lstStyle/>
        <a:p>
          <a:r>
            <a:rPr lang="en-US" dirty="0"/>
            <a:t/>
          </a:r>
          <a:br>
            <a:rPr lang="en-US" dirty="0"/>
          </a:br>
          <a:r>
            <a:rPr lang="en-US" dirty="0"/>
            <a:t/>
          </a:r>
          <a:br>
            <a:rPr lang="en-US" dirty="0"/>
          </a:br>
          <a:r>
            <a:rPr lang="en-US" dirty="0"/>
            <a:t>UNESCO 2011. </a:t>
          </a:r>
          <a:r>
            <a:rPr lang="en-US" i="1" dirty="0"/>
            <a:t>Preparing World Heritage Nominations</a:t>
          </a:r>
          <a:endParaRPr lang="en-US" dirty="0"/>
        </a:p>
      </dgm:t>
    </dgm:pt>
    <dgm:pt modelId="{A804B13B-C11F-40B5-BBE6-AF6B48946EEE}" type="parTrans" cxnId="{6BF8DB8C-AA40-4A82-A228-3929F183C53D}">
      <dgm:prSet/>
      <dgm:spPr/>
      <dgm:t>
        <a:bodyPr/>
        <a:lstStyle/>
        <a:p>
          <a:endParaRPr lang="en-US"/>
        </a:p>
      </dgm:t>
    </dgm:pt>
    <dgm:pt modelId="{7802385A-0997-449D-BD5F-AA97D4A6020E}" type="sibTrans" cxnId="{6BF8DB8C-AA40-4A82-A228-3929F183C53D}">
      <dgm:prSet/>
      <dgm:spPr/>
      <dgm:t>
        <a:bodyPr/>
        <a:lstStyle/>
        <a:p>
          <a:endParaRPr lang="en-US"/>
        </a:p>
      </dgm:t>
    </dgm:pt>
    <dgm:pt modelId="{4518FC18-4FAF-2543-9057-6BB0B511756E}" type="pres">
      <dgm:prSet presAssocID="{2BDF9942-502B-4D63-9621-93AD2C083C74}" presName="diagram" presStyleCnt="0">
        <dgm:presLayoutVars>
          <dgm:dir/>
          <dgm:resizeHandles val="exact"/>
        </dgm:presLayoutVars>
      </dgm:prSet>
      <dgm:spPr/>
      <dgm:t>
        <a:bodyPr/>
        <a:lstStyle/>
        <a:p>
          <a:endParaRPr lang="en-IE"/>
        </a:p>
      </dgm:t>
    </dgm:pt>
    <dgm:pt modelId="{B95E055E-341C-2D4E-8C47-F37A13899D36}" type="pres">
      <dgm:prSet presAssocID="{BB8C55A3-23E0-4B00-AA63-60DCAEC28C95}" presName="node" presStyleLbl="node1" presStyleIdx="0" presStyleCnt="11">
        <dgm:presLayoutVars>
          <dgm:bulletEnabled val="1"/>
        </dgm:presLayoutVars>
      </dgm:prSet>
      <dgm:spPr/>
      <dgm:t>
        <a:bodyPr/>
        <a:lstStyle/>
        <a:p>
          <a:endParaRPr lang="en-IE"/>
        </a:p>
      </dgm:t>
    </dgm:pt>
    <dgm:pt modelId="{F30707CE-EA32-4B47-A826-042985627B8D}" type="pres">
      <dgm:prSet presAssocID="{9E6C56CC-3D5D-4B93-90B8-61F72D4E2411}" presName="sibTrans" presStyleCnt="0"/>
      <dgm:spPr/>
    </dgm:pt>
    <dgm:pt modelId="{57A1938B-3642-5F42-9D1D-EE023657785B}" type="pres">
      <dgm:prSet presAssocID="{EA577098-32B1-4FB2-9F1B-5B1AD454E031}" presName="node" presStyleLbl="node1" presStyleIdx="1" presStyleCnt="11">
        <dgm:presLayoutVars>
          <dgm:bulletEnabled val="1"/>
        </dgm:presLayoutVars>
      </dgm:prSet>
      <dgm:spPr/>
      <dgm:t>
        <a:bodyPr/>
        <a:lstStyle/>
        <a:p>
          <a:endParaRPr lang="en-IE"/>
        </a:p>
      </dgm:t>
    </dgm:pt>
    <dgm:pt modelId="{B3502913-716E-9D4B-A6A4-A847CB4BB5D6}" type="pres">
      <dgm:prSet presAssocID="{1E2F795D-25EA-4405-BD9D-188B25A98025}" presName="sibTrans" presStyleCnt="0"/>
      <dgm:spPr/>
    </dgm:pt>
    <dgm:pt modelId="{D894F344-FAA3-1349-8921-593FB38FFB73}" type="pres">
      <dgm:prSet presAssocID="{CE7FB4F3-4A08-45A6-908F-99DCAB220378}" presName="node" presStyleLbl="node1" presStyleIdx="2" presStyleCnt="11">
        <dgm:presLayoutVars>
          <dgm:bulletEnabled val="1"/>
        </dgm:presLayoutVars>
      </dgm:prSet>
      <dgm:spPr/>
      <dgm:t>
        <a:bodyPr/>
        <a:lstStyle/>
        <a:p>
          <a:endParaRPr lang="en-IE"/>
        </a:p>
      </dgm:t>
    </dgm:pt>
    <dgm:pt modelId="{D634CA61-4775-6E46-A5E4-147121DF9A51}" type="pres">
      <dgm:prSet presAssocID="{B532E437-2F65-41B8-B4F2-02A7A3DF9A4C}" presName="sibTrans" presStyleCnt="0"/>
      <dgm:spPr/>
    </dgm:pt>
    <dgm:pt modelId="{67B363E7-709B-4F4D-8618-50121CEBDBB9}" type="pres">
      <dgm:prSet presAssocID="{DBC9AACA-A1B3-417F-BF7C-F422E6FCB71A}" presName="node" presStyleLbl="node1" presStyleIdx="3" presStyleCnt="11">
        <dgm:presLayoutVars>
          <dgm:bulletEnabled val="1"/>
        </dgm:presLayoutVars>
      </dgm:prSet>
      <dgm:spPr/>
      <dgm:t>
        <a:bodyPr/>
        <a:lstStyle/>
        <a:p>
          <a:endParaRPr lang="en-IE"/>
        </a:p>
      </dgm:t>
    </dgm:pt>
    <dgm:pt modelId="{28EA6B4E-4A89-8E4F-92FB-5E685DE36713}" type="pres">
      <dgm:prSet presAssocID="{40AC9E81-A300-4479-8DA6-FE171CDC46DB}" presName="sibTrans" presStyleCnt="0"/>
      <dgm:spPr/>
    </dgm:pt>
    <dgm:pt modelId="{96FB2038-CE90-F346-9D7D-B8361AAB88A0}" type="pres">
      <dgm:prSet presAssocID="{6D9B5E29-10B0-4432-8379-F92D8517EBC8}" presName="node" presStyleLbl="node1" presStyleIdx="4" presStyleCnt="11">
        <dgm:presLayoutVars>
          <dgm:bulletEnabled val="1"/>
        </dgm:presLayoutVars>
      </dgm:prSet>
      <dgm:spPr/>
      <dgm:t>
        <a:bodyPr/>
        <a:lstStyle/>
        <a:p>
          <a:endParaRPr lang="en-IE"/>
        </a:p>
      </dgm:t>
    </dgm:pt>
    <dgm:pt modelId="{F41E7E41-4C32-A241-8DE2-847820DF587D}" type="pres">
      <dgm:prSet presAssocID="{BB3E96AE-826D-45EC-883D-3E56FD2768AE}" presName="sibTrans" presStyleCnt="0"/>
      <dgm:spPr/>
    </dgm:pt>
    <dgm:pt modelId="{B10D2934-72B3-074A-860A-CF852C4ABA73}" type="pres">
      <dgm:prSet presAssocID="{7288E210-3C08-4271-9E81-7F8F0AAA0600}" presName="node" presStyleLbl="node1" presStyleIdx="5" presStyleCnt="11">
        <dgm:presLayoutVars>
          <dgm:bulletEnabled val="1"/>
        </dgm:presLayoutVars>
      </dgm:prSet>
      <dgm:spPr/>
      <dgm:t>
        <a:bodyPr/>
        <a:lstStyle/>
        <a:p>
          <a:endParaRPr lang="en-IE"/>
        </a:p>
      </dgm:t>
    </dgm:pt>
    <dgm:pt modelId="{C39588AE-CC2D-2740-8DA5-B43BF09D3584}" type="pres">
      <dgm:prSet presAssocID="{1624A30B-93BE-4872-99CC-7B55F6005B99}" presName="sibTrans" presStyleCnt="0"/>
      <dgm:spPr/>
    </dgm:pt>
    <dgm:pt modelId="{FE6B55EA-B71E-CC4D-9887-8A19F09147BA}" type="pres">
      <dgm:prSet presAssocID="{E67010BB-06BA-4B3E-B63F-7FBFB8C38643}" presName="node" presStyleLbl="node1" presStyleIdx="6" presStyleCnt="11">
        <dgm:presLayoutVars>
          <dgm:bulletEnabled val="1"/>
        </dgm:presLayoutVars>
      </dgm:prSet>
      <dgm:spPr/>
      <dgm:t>
        <a:bodyPr/>
        <a:lstStyle/>
        <a:p>
          <a:endParaRPr lang="en-IE"/>
        </a:p>
      </dgm:t>
    </dgm:pt>
    <dgm:pt modelId="{9A00B8FA-DDEA-FD44-9CC4-66D3C7C5044E}" type="pres">
      <dgm:prSet presAssocID="{5A721D5E-CEF2-4765-B7DC-339DD61E87D0}" presName="sibTrans" presStyleCnt="0"/>
      <dgm:spPr/>
    </dgm:pt>
    <dgm:pt modelId="{7EE16BCA-12C0-C243-946E-FEADCD2F17F6}" type="pres">
      <dgm:prSet presAssocID="{641CBC93-1120-4468-A21B-7C3A442770AE}" presName="node" presStyleLbl="node1" presStyleIdx="7" presStyleCnt="11">
        <dgm:presLayoutVars>
          <dgm:bulletEnabled val="1"/>
        </dgm:presLayoutVars>
      </dgm:prSet>
      <dgm:spPr/>
      <dgm:t>
        <a:bodyPr/>
        <a:lstStyle/>
        <a:p>
          <a:endParaRPr lang="en-IE"/>
        </a:p>
      </dgm:t>
    </dgm:pt>
    <dgm:pt modelId="{D082064B-AE84-C448-868F-98C3F31F4D19}" type="pres">
      <dgm:prSet presAssocID="{DAA3D939-24B6-41B8-8FAB-E9EA52AEF63D}" presName="sibTrans" presStyleCnt="0"/>
      <dgm:spPr/>
    </dgm:pt>
    <dgm:pt modelId="{4179C2D7-9CD8-0C4B-9401-DE9C265BC64A}" type="pres">
      <dgm:prSet presAssocID="{EFB06007-D569-4ADD-8A6D-531132AFC3ED}" presName="node" presStyleLbl="node1" presStyleIdx="8" presStyleCnt="11">
        <dgm:presLayoutVars>
          <dgm:bulletEnabled val="1"/>
        </dgm:presLayoutVars>
      </dgm:prSet>
      <dgm:spPr/>
      <dgm:t>
        <a:bodyPr/>
        <a:lstStyle/>
        <a:p>
          <a:endParaRPr lang="en-IE"/>
        </a:p>
      </dgm:t>
    </dgm:pt>
    <dgm:pt modelId="{AB34EF88-50DC-7E4F-82BA-839385E395FF}" type="pres">
      <dgm:prSet presAssocID="{EB801CC5-F277-42F3-BE90-1B72217BD713}" presName="sibTrans" presStyleCnt="0"/>
      <dgm:spPr/>
    </dgm:pt>
    <dgm:pt modelId="{293A2CF8-4CD6-4648-AF02-3011C3EF48FD}" type="pres">
      <dgm:prSet presAssocID="{A734E6B6-64F3-44D5-949F-89F8555E5BD1}" presName="node" presStyleLbl="node1" presStyleIdx="9" presStyleCnt="11">
        <dgm:presLayoutVars>
          <dgm:bulletEnabled val="1"/>
        </dgm:presLayoutVars>
      </dgm:prSet>
      <dgm:spPr/>
      <dgm:t>
        <a:bodyPr/>
        <a:lstStyle/>
        <a:p>
          <a:endParaRPr lang="en-IE"/>
        </a:p>
      </dgm:t>
    </dgm:pt>
    <dgm:pt modelId="{A6D40AFE-5557-0E4D-BC8C-C91E70F9FEB8}" type="pres">
      <dgm:prSet presAssocID="{0C36B2EC-387E-4505-B700-8989F5B9282C}" presName="sibTrans" presStyleCnt="0"/>
      <dgm:spPr/>
    </dgm:pt>
    <dgm:pt modelId="{2D69B880-6390-DC4B-9F41-7E89E228140E}" type="pres">
      <dgm:prSet presAssocID="{C68EB667-27C8-47D3-A5A6-9D4DDAB7FF44}" presName="node" presStyleLbl="node1" presStyleIdx="10" presStyleCnt="11">
        <dgm:presLayoutVars>
          <dgm:bulletEnabled val="1"/>
        </dgm:presLayoutVars>
      </dgm:prSet>
      <dgm:spPr/>
      <dgm:t>
        <a:bodyPr/>
        <a:lstStyle/>
        <a:p>
          <a:endParaRPr lang="en-IE"/>
        </a:p>
      </dgm:t>
    </dgm:pt>
  </dgm:ptLst>
  <dgm:cxnLst>
    <dgm:cxn modelId="{1B907DF1-808E-4F65-9200-DDFEA2F2CE94}" srcId="{2BDF9942-502B-4D63-9621-93AD2C083C74}" destId="{7288E210-3C08-4271-9E81-7F8F0AAA0600}" srcOrd="5" destOrd="0" parTransId="{61B5825A-3844-470B-8D19-75F10E7D407C}" sibTransId="{1624A30B-93BE-4872-99CC-7B55F6005B99}"/>
    <dgm:cxn modelId="{9B5741D9-E64C-F349-A659-7E51E007AB58}" type="presOf" srcId="{7288E210-3C08-4271-9E81-7F8F0AAA0600}" destId="{B10D2934-72B3-074A-860A-CF852C4ABA73}" srcOrd="0" destOrd="0" presId="urn:microsoft.com/office/officeart/2005/8/layout/default"/>
    <dgm:cxn modelId="{B3034B44-61C2-4DA7-9A3F-55014ECA71EB}" srcId="{2BDF9942-502B-4D63-9621-93AD2C083C74}" destId="{EA577098-32B1-4FB2-9F1B-5B1AD454E031}" srcOrd="1" destOrd="0" parTransId="{AF854143-3248-4151-9851-C2DD0B7BFC6C}" sibTransId="{1E2F795D-25EA-4405-BD9D-188B25A98025}"/>
    <dgm:cxn modelId="{53560222-20D4-B34A-8C67-2683DB858FF3}" type="presOf" srcId="{BB8C55A3-23E0-4B00-AA63-60DCAEC28C95}" destId="{B95E055E-341C-2D4E-8C47-F37A13899D36}" srcOrd="0" destOrd="0" presId="urn:microsoft.com/office/officeart/2005/8/layout/default"/>
    <dgm:cxn modelId="{D193FB2B-AA74-7B41-AFC7-4AD6CEC97B6E}" type="presOf" srcId="{DBC9AACA-A1B3-417F-BF7C-F422E6FCB71A}" destId="{67B363E7-709B-4F4D-8618-50121CEBDBB9}" srcOrd="0" destOrd="0" presId="urn:microsoft.com/office/officeart/2005/8/layout/default"/>
    <dgm:cxn modelId="{9FF47D85-3722-7C48-B9AD-8BD44487F8D4}" type="presOf" srcId="{CE7FB4F3-4A08-45A6-908F-99DCAB220378}" destId="{D894F344-FAA3-1349-8921-593FB38FFB73}" srcOrd="0" destOrd="0" presId="urn:microsoft.com/office/officeart/2005/8/layout/default"/>
    <dgm:cxn modelId="{F1E3D01F-3A9E-C742-ADD9-2F69397ABF4B}" type="presOf" srcId="{2BDF9942-502B-4D63-9621-93AD2C083C74}" destId="{4518FC18-4FAF-2543-9057-6BB0B511756E}" srcOrd="0" destOrd="0" presId="urn:microsoft.com/office/officeart/2005/8/layout/default"/>
    <dgm:cxn modelId="{0179BA5F-C18B-CC4F-804F-ABCF82274540}" type="presOf" srcId="{6D9B5E29-10B0-4432-8379-F92D8517EBC8}" destId="{96FB2038-CE90-F346-9D7D-B8361AAB88A0}" srcOrd="0" destOrd="0" presId="urn:microsoft.com/office/officeart/2005/8/layout/default"/>
    <dgm:cxn modelId="{1D31EF6B-3BE7-4C7D-B12E-62A58030041F}" srcId="{2BDF9942-502B-4D63-9621-93AD2C083C74}" destId="{DBC9AACA-A1B3-417F-BF7C-F422E6FCB71A}" srcOrd="3" destOrd="0" parTransId="{C68E24EE-281F-42FC-9D04-6298A6E4048B}" sibTransId="{40AC9E81-A300-4479-8DA6-FE171CDC46DB}"/>
    <dgm:cxn modelId="{D019C76F-A46E-7046-87F7-4C3807BD17AB}" type="presOf" srcId="{EA577098-32B1-4FB2-9F1B-5B1AD454E031}" destId="{57A1938B-3642-5F42-9D1D-EE023657785B}" srcOrd="0" destOrd="0" presId="urn:microsoft.com/office/officeart/2005/8/layout/default"/>
    <dgm:cxn modelId="{92CA2294-FE56-654E-8F82-EF209C21C8DB}" type="presOf" srcId="{641CBC93-1120-4468-A21B-7C3A442770AE}" destId="{7EE16BCA-12C0-C243-946E-FEADCD2F17F6}" srcOrd="0" destOrd="0" presId="urn:microsoft.com/office/officeart/2005/8/layout/default"/>
    <dgm:cxn modelId="{8E4211FB-61FE-496B-9C50-6CF336876A3C}" srcId="{2BDF9942-502B-4D63-9621-93AD2C083C74}" destId="{A734E6B6-64F3-44D5-949F-89F8555E5BD1}" srcOrd="9" destOrd="0" parTransId="{79CD40DC-8A97-4546-9A42-BDCD89D2B862}" sibTransId="{0C36B2EC-387E-4505-B700-8989F5B9282C}"/>
    <dgm:cxn modelId="{7336D98E-EEEF-48B1-B109-6285F7C6421C}" srcId="{2BDF9942-502B-4D63-9621-93AD2C083C74}" destId="{6D9B5E29-10B0-4432-8379-F92D8517EBC8}" srcOrd="4" destOrd="0" parTransId="{3E657B00-526F-4B52-9332-A51B973D90F3}" sibTransId="{BB3E96AE-826D-45EC-883D-3E56FD2768AE}"/>
    <dgm:cxn modelId="{88AFD24D-DF6A-41BA-9537-42903E913953}" srcId="{2BDF9942-502B-4D63-9621-93AD2C083C74}" destId="{EFB06007-D569-4ADD-8A6D-531132AFC3ED}" srcOrd="8" destOrd="0" parTransId="{89B283F8-F9BF-41B5-B1E2-45941E718BBB}" sibTransId="{EB801CC5-F277-42F3-BE90-1B72217BD713}"/>
    <dgm:cxn modelId="{6BF8DB8C-AA40-4A82-A228-3929F183C53D}" srcId="{2BDF9942-502B-4D63-9621-93AD2C083C74}" destId="{C68EB667-27C8-47D3-A5A6-9D4DDAB7FF44}" srcOrd="10" destOrd="0" parTransId="{A804B13B-C11F-40B5-BBE6-AF6B48946EEE}" sibTransId="{7802385A-0997-449D-BD5F-AA97D4A6020E}"/>
    <dgm:cxn modelId="{65026A9D-D036-074A-8A2C-179C05ED54D7}" type="presOf" srcId="{A734E6B6-64F3-44D5-949F-89F8555E5BD1}" destId="{293A2CF8-4CD6-4648-AF02-3011C3EF48FD}" srcOrd="0" destOrd="0" presId="urn:microsoft.com/office/officeart/2005/8/layout/default"/>
    <dgm:cxn modelId="{8F016C53-9FE8-481B-83C9-74F3E18BF7D6}" srcId="{2BDF9942-502B-4D63-9621-93AD2C083C74}" destId="{BB8C55A3-23E0-4B00-AA63-60DCAEC28C95}" srcOrd="0" destOrd="0" parTransId="{525058E8-4984-49DC-BC89-567B7BC9A8D4}" sibTransId="{9E6C56CC-3D5D-4B93-90B8-61F72D4E2411}"/>
    <dgm:cxn modelId="{945037C0-8720-4669-B28E-FEF1869F78A7}" srcId="{2BDF9942-502B-4D63-9621-93AD2C083C74}" destId="{641CBC93-1120-4468-A21B-7C3A442770AE}" srcOrd="7" destOrd="0" parTransId="{00005D6F-2E1B-4701-BA2A-4409BAD9499C}" sibTransId="{DAA3D939-24B6-41B8-8FAB-E9EA52AEF63D}"/>
    <dgm:cxn modelId="{1B4BD2AD-DDFE-2D4F-A0DE-FFF8079C6544}" type="presOf" srcId="{E67010BB-06BA-4B3E-B63F-7FBFB8C38643}" destId="{FE6B55EA-B71E-CC4D-9887-8A19F09147BA}" srcOrd="0" destOrd="0" presId="urn:microsoft.com/office/officeart/2005/8/layout/default"/>
    <dgm:cxn modelId="{98838534-8E70-5543-B76C-EC4FD0D539A6}" type="presOf" srcId="{EFB06007-D569-4ADD-8A6D-531132AFC3ED}" destId="{4179C2D7-9CD8-0C4B-9401-DE9C265BC64A}" srcOrd="0" destOrd="0" presId="urn:microsoft.com/office/officeart/2005/8/layout/default"/>
    <dgm:cxn modelId="{2520E846-C6C5-4C23-A292-253AA81F1F17}" srcId="{2BDF9942-502B-4D63-9621-93AD2C083C74}" destId="{E67010BB-06BA-4B3E-B63F-7FBFB8C38643}" srcOrd="6" destOrd="0" parTransId="{6BC5CFF8-11D1-4D3C-B6D1-1089C6A91349}" sibTransId="{5A721D5E-CEF2-4765-B7DC-339DD61E87D0}"/>
    <dgm:cxn modelId="{C3112443-0BC6-B04D-9EA9-549F28F8E629}" type="presOf" srcId="{C68EB667-27C8-47D3-A5A6-9D4DDAB7FF44}" destId="{2D69B880-6390-DC4B-9F41-7E89E228140E}" srcOrd="0" destOrd="0" presId="urn:microsoft.com/office/officeart/2005/8/layout/default"/>
    <dgm:cxn modelId="{FC6A1098-3ECD-4A1C-9C42-7A73033E627B}" srcId="{2BDF9942-502B-4D63-9621-93AD2C083C74}" destId="{CE7FB4F3-4A08-45A6-908F-99DCAB220378}" srcOrd="2" destOrd="0" parTransId="{1E18918C-ACB6-41D4-BA4D-167C773F9205}" sibTransId="{B532E437-2F65-41B8-B4F2-02A7A3DF9A4C}"/>
    <dgm:cxn modelId="{7B733489-4A61-ED4A-93AE-67523FA1B73C}" type="presParOf" srcId="{4518FC18-4FAF-2543-9057-6BB0B511756E}" destId="{B95E055E-341C-2D4E-8C47-F37A13899D36}" srcOrd="0" destOrd="0" presId="urn:microsoft.com/office/officeart/2005/8/layout/default"/>
    <dgm:cxn modelId="{01142B7D-F897-3D4C-8319-F66058AC9A92}" type="presParOf" srcId="{4518FC18-4FAF-2543-9057-6BB0B511756E}" destId="{F30707CE-EA32-4B47-A826-042985627B8D}" srcOrd="1" destOrd="0" presId="urn:microsoft.com/office/officeart/2005/8/layout/default"/>
    <dgm:cxn modelId="{708CB98B-074E-4D48-B4AA-F0E168FFDA5D}" type="presParOf" srcId="{4518FC18-4FAF-2543-9057-6BB0B511756E}" destId="{57A1938B-3642-5F42-9D1D-EE023657785B}" srcOrd="2" destOrd="0" presId="urn:microsoft.com/office/officeart/2005/8/layout/default"/>
    <dgm:cxn modelId="{C69F7F2D-894C-374B-875A-01A90200A518}" type="presParOf" srcId="{4518FC18-4FAF-2543-9057-6BB0B511756E}" destId="{B3502913-716E-9D4B-A6A4-A847CB4BB5D6}" srcOrd="3" destOrd="0" presId="urn:microsoft.com/office/officeart/2005/8/layout/default"/>
    <dgm:cxn modelId="{D336E773-EA5A-5747-81F0-89A150FD8032}" type="presParOf" srcId="{4518FC18-4FAF-2543-9057-6BB0B511756E}" destId="{D894F344-FAA3-1349-8921-593FB38FFB73}" srcOrd="4" destOrd="0" presId="urn:microsoft.com/office/officeart/2005/8/layout/default"/>
    <dgm:cxn modelId="{CB79AA24-6F84-454E-84F8-C3673541F307}" type="presParOf" srcId="{4518FC18-4FAF-2543-9057-6BB0B511756E}" destId="{D634CA61-4775-6E46-A5E4-147121DF9A51}" srcOrd="5" destOrd="0" presId="urn:microsoft.com/office/officeart/2005/8/layout/default"/>
    <dgm:cxn modelId="{1FA41503-8B19-8C49-8717-AD5444B72E31}" type="presParOf" srcId="{4518FC18-4FAF-2543-9057-6BB0B511756E}" destId="{67B363E7-709B-4F4D-8618-50121CEBDBB9}" srcOrd="6" destOrd="0" presId="urn:microsoft.com/office/officeart/2005/8/layout/default"/>
    <dgm:cxn modelId="{74926D91-ED53-B04B-9297-5FBC36861480}" type="presParOf" srcId="{4518FC18-4FAF-2543-9057-6BB0B511756E}" destId="{28EA6B4E-4A89-8E4F-92FB-5E685DE36713}" srcOrd="7" destOrd="0" presId="urn:microsoft.com/office/officeart/2005/8/layout/default"/>
    <dgm:cxn modelId="{D743E50C-127B-FC43-AFF9-B6796B58CE56}" type="presParOf" srcId="{4518FC18-4FAF-2543-9057-6BB0B511756E}" destId="{96FB2038-CE90-F346-9D7D-B8361AAB88A0}" srcOrd="8" destOrd="0" presId="urn:microsoft.com/office/officeart/2005/8/layout/default"/>
    <dgm:cxn modelId="{8259A1AE-64CF-3442-AAA0-DB6DEEE4B7CE}" type="presParOf" srcId="{4518FC18-4FAF-2543-9057-6BB0B511756E}" destId="{F41E7E41-4C32-A241-8DE2-847820DF587D}" srcOrd="9" destOrd="0" presId="urn:microsoft.com/office/officeart/2005/8/layout/default"/>
    <dgm:cxn modelId="{EFA99F73-156F-CB4E-AC99-13AFB06182C8}" type="presParOf" srcId="{4518FC18-4FAF-2543-9057-6BB0B511756E}" destId="{B10D2934-72B3-074A-860A-CF852C4ABA73}" srcOrd="10" destOrd="0" presId="urn:microsoft.com/office/officeart/2005/8/layout/default"/>
    <dgm:cxn modelId="{81F253D6-9DF2-944B-93CB-26CB2AC86AD8}" type="presParOf" srcId="{4518FC18-4FAF-2543-9057-6BB0B511756E}" destId="{C39588AE-CC2D-2740-8DA5-B43BF09D3584}" srcOrd="11" destOrd="0" presId="urn:microsoft.com/office/officeart/2005/8/layout/default"/>
    <dgm:cxn modelId="{1EF06323-02FB-1941-A574-2740EE148A4A}" type="presParOf" srcId="{4518FC18-4FAF-2543-9057-6BB0B511756E}" destId="{FE6B55EA-B71E-CC4D-9887-8A19F09147BA}" srcOrd="12" destOrd="0" presId="urn:microsoft.com/office/officeart/2005/8/layout/default"/>
    <dgm:cxn modelId="{C24FC1CA-B57A-6D49-8859-29B7DCBEFAEE}" type="presParOf" srcId="{4518FC18-4FAF-2543-9057-6BB0B511756E}" destId="{9A00B8FA-DDEA-FD44-9CC4-66D3C7C5044E}" srcOrd="13" destOrd="0" presId="urn:microsoft.com/office/officeart/2005/8/layout/default"/>
    <dgm:cxn modelId="{4B98C357-FE56-2F4B-9D65-304D10AB4089}" type="presParOf" srcId="{4518FC18-4FAF-2543-9057-6BB0B511756E}" destId="{7EE16BCA-12C0-C243-946E-FEADCD2F17F6}" srcOrd="14" destOrd="0" presId="urn:microsoft.com/office/officeart/2005/8/layout/default"/>
    <dgm:cxn modelId="{D5581181-412B-DB47-B053-A5A56C4A1948}" type="presParOf" srcId="{4518FC18-4FAF-2543-9057-6BB0B511756E}" destId="{D082064B-AE84-C448-868F-98C3F31F4D19}" srcOrd="15" destOrd="0" presId="urn:microsoft.com/office/officeart/2005/8/layout/default"/>
    <dgm:cxn modelId="{1F0F7CF8-A264-BE49-A568-2500E240FB3C}" type="presParOf" srcId="{4518FC18-4FAF-2543-9057-6BB0B511756E}" destId="{4179C2D7-9CD8-0C4B-9401-DE9C265BC64A}" srcOrd="16" destOrd="0" presId="urn:microsoft.com/office/officeart/2005/8/layout/default"/>
    <dgm:cxn modelId="{3597C92B-461B-0246-9154-1B49B1226CA1}" type="presParOf" srcId="{4518FC18-4FAF-2543-9057-6BB0B511756E}" destId="{AB34EF88-50DC-7E4F-82BA-839385E395FF}" srcOrd="17" destOrd="0" presId="urn:microsoft.com/office/officeart/2005/8/layout/default"/>
    <dgm:cxn modelId="{F1D86501-C8B0-8746-AC63-E4116AA69954}" type="presParOf" srcId="{4518FC18-4FAF-2543-9057-6BB0B511756E}" destId="{293A2CF8-4CD6-4648-AF02-3011C3EF48FD}" srcOrd="18" destOrd="0" presId="urn:microsoft.com/office/officeart/2005/8/layout/default"/>
    <dgm:cxn modelId="{35B38965-D4B1-EB4F-AB1F-98C2552026BD}" type="presParOf" srcId="{4518FC18-4FAF-2543-9057-6BB0B511756E}" destId="{A6D40AFE-5557-0E4D-BC8C-C91E70F9FEB8}" srcOrd="19" destOrd="0" presId="urn:microsoft.com/office/officeart/2005/8/layout/default"/>
    <dgm:cxn modelId="{075C6DA9-BD7F-3D48-B07A-1A5D26C92A0F}" type="presParOf" srcId="{4518FC18-4FAF-2543-9057-6BB0B511756E}" destId="{2D69B880-6390-DC4B-9F41-7E89E228140E}"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1BA645-A47A-4E33-ABEA-1399FA5EDF5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E174ABF-8B28-4834-ADA7-3D64D729DF45}">
      <dgm:prSet custT="1"/>
      <dgm:spPr/>
      <dgm:t>
        <a:bodyPr/>
        <a:lstStyle/>
        <a:p>
          <a:r>
            <a:rPr lang="en-US" sz="2400" b="1" dirty="0"/>
            <a:t>States Parties ‘</a:t>
          </a:r>
          <a:r>
            <a:rPr lang="en-US" sz="2400" b="1" i="1" dirty="0"/>
            <a:t>are encouraged to adopt a human rights based approach, and ensure gender balanced participation of a wide variety of stakeholders, including site managers, local and regional governments, local communities, non-governmental </a:t>
          </a:r>
          <a:r>
            <a:rPr lang="en-US" sz="2400" b="1" i="1" dirty="0" err="1"/>
            <a:t>organisations</a:t>
          </a:r>
          <a:r>
            <a:rPr lang="en-US" sz="2400" b="1" i="1" dirty="0"/>
            <a:t>(NGOs) and other interested parties and partners in the identification, nomination and protection of World Heritage Properties</a:t>
          </a:r>
          <a:r>
            <a:rPr lang="en-US" sz="2400" b="1" dirty="0"/>
            <a:t>”.  </a:t>
          </a:r>
          <a:br>
            <a:rPr lang="en-US" sz="2400" b="1" dirty="0"/>
          </a:br>
          <a:r>
            <a:rPr lang="en-US" sz="2400" b="1" dirty="0"/>
            <a:t>						</a:t>
          </a:r>
          <a:r>
            <a:rPr lang="en-US" sz="1600" b="1" dirty="0"/>
            <a:t>Chapter I.C Para 11 Operational Guidelines</a:t>
          </a:r>
        </a:p>
      </dgm:t>
    </dgm:pt>
    <dgm:pt modelId="{FD476889-41F4-4545-AC6C-F00E8E81EFA4}" type="parTrans" cxnId="{1CB629E2-1748-43F1-9E28-70080A8B4025}">
      <dgm:prSet/>
      <dgm:spPr/>
      <dgm:t>
        <a:bodyPr/>
        <a:lstStyle/>
        <a:p>
          <a:endParaRPr lang="en-US"/>
        </a:p>
      </dgm:t>
    </dgm:pt>
    <dgm:pt modelId="{038EED82-7A7E-4162-8355-0E97474EE9D0}" type="sibTrans" cxnId="{1CB629E2-1748-43F1-9E28-70080A8B4025}">
      <dgm:prSet/>
      <dgm:spPr/>
      <dgm:t>
        <a:bodyPr/>
        <a:lstStyle/>
        <a:p>
          <a:endParaRPr lang="en-US"/>
        </a:p>
      </dgm:t>
    </dgm:pt>
    <dgm:pt modelId="{4A57E732-6A2F-424B-8A54-9DEC2F36512E}">
      <dgm:prSet custT="1"/>
      <dgm:spPr/>
      <dgm:t>
        <a:bodyPr/>
        <a:lstStyle/>
        <a:p>
          <a:r>
            <a:rPr lang="en-US" sz="500" b="1" dirty="0"/>
            <a:t>‘</a:t>
          </a:r>
          <a:r>
            <a:rPr lang="en-US" sz="2600" b="1" i="1" dirty="0"/>
            <a:t>A partnership approach, underpinned by inclusive, transparent and accountable decision-making, to nomination, management and monitoring…’. </a:t>
          </a:r>
          <a:r>
            <a:rPr lang="en-US" sz="2000" b="1" dirty="0"/>
            <a:t>Para 40 OGs </a:t>
          </a:r>
        </a:p>
      </dgm:t>
    </dgm:pt>
    <dgm:pt modelId="{05F88198-96FB-4B13-BC0C-263C107AEB46}" type="parTrans" cxnId="{C0B90AB3-9E60-4A2C-B766-DED7F19C8CD9}">
      <dgm:prSet/>
      <dgm:spPr/>
      <dgm:t>
        <a:bodyPr/>
        <a:lstStyle/>
        <a:p>
          <a:endParaRPr lang="en-US"/>
        </a:p>
      </dgm:t>
    </dgm:pt>
    <dgm:pt modelId="{7BC3C6A2-1AA9-4BF9-BFA9-1CA5A413C668}" type="sibTrans" cxnId="{C0B90AB3-9E60-4A2C-B766-DED7F19C8CD9}">
      <dgm:prSet/>
      <dgm:spPr/>
      <dgm:t>
        <a:bodyPr/>
        <a:lstStyle/>
        <a:p>
          <a:endParaRPr lang="en-US"/>
        </a:p>
      </dgm:t>
    </dgm:pt>
    <dgm:pt modelId="{E95D5DBF-D91D-4763-9921-9CB8C047F2E6}">
      <dgm:prSet custT="1"/>
      <dgm:spPr/>
      <dgm:t>
        <a:bodyPr/>
        <a:lstStyle/>
        <a:p>
          <a:r>
            <a:rPr lang="en-US" sz="2400" b="1" dirty="0"/>
            <a:t>Partners ‘</a:t>
          </a:r>
          <a:r>
            <a:rPr lang="en-US" sz="2400" b="1" i="1" dirty="0"/>
            <a:t>those individuals and other stakeholders, especially local communities, governmental, non-governmental and private </a:t>
          </a:r>
          <a:r>
            <a:rPr lang="en-US" sz="2400" b="1" i="1" dirty="0" err="1"/>
            <a:t>organisations</a:t>
          </a:r>
          <a:r>
            <a:rPr lang="en-US" sz="2400" b="1" i="1" dirty="0"/>
            <a:t> and owners who have an interest ‘</a:t>
          </a:r>
          <a:r>
            <a:rPr lang="en-US" sz="2400" b="1" dirty="0"/>
            <a:t> </a:t>
          </a:r>
          <a:r>
            <a:rPr lang="en-US" sz="2000" b="1" dirty="0"/>
            <a:t>Para 40  OGs</a:t>
          </a:r>
        </a:p>
      </dgm:t>
    </dgm:pt>
    <dgm:pt modelId="{472BE61F-526E-4364-84CE-D3D2D9180E64}" type="parTrans" cxnId="{C48A2823-33B9-4145-B049-09217F2987DC}">
      <dgm:prSet/>
      <dgm:spPr/>
      <dgm:t>
        <a:bodyPr/>
        <a:lstStyle/>
        <a:p>
          <a:endParaRPr lang="en-US"/>
        </a:p>
      </dgm:t>
    </dgm:pt>
    <dgm:pt modelId="{83E5C807-6AE3-4F3B-9478-FE7F72EE550F}" type="sibTrans" cxnId="{C48A2823-33B9-4145-B049-09217F2987DC}">
      <dgm:prSet/>
      <dgm:spPr/>
      <dgm:t>
        <a:bodyPr/>
        <a:lstStyle/>
        <a:p>
          <a:endParaRPr lang="en-US"/>
        </a:p>
      </dgm:t>
    </dgm:pt>
    <dgm:pt modelId="{DBC9E580-0FC3-894F-87C1-DF5994A595AD}" type="pres">
      <dgm:prSet presAssocID="{E71BA645-A47A-4E33-ABEA-1399FA5EDF5F}" presName="linear" presStyleCnt="0">
        <dgm:presLayoutVars>
          <dgm:animLvl val="lvl"/>
          <dgm:resizeHandles val="exact"/>
        </dgm:presLayoutVars>
      </dgm:prSet>
      <dgm:spPr/>
      <dgm:t>
        <a:bodyPr/>
        <a:lstStyle/>
        <a:p>
          <a:endParaRPr lang="en-IE"/>
        </a:p>
      </dgm:t>
    </dgm:pt>
    <dgm:pt modelId="{0F810073-B296-B24E-94DF-D10A3A2D44BB}" type="pres">
      <dgm:prSet presAssocID="{2E174ABF-8B28-4834-ADA7-3D64D729DF45}" presName="parentText" presStyleLbl="node1" presStyleIdx="0" presStyleCnt="3" custScaleY="160902">
        <dgm:presLayoutVars>
          <dgm:chMax val="0"/>
          <dgm:bulletEnabled val="1"/>
        </dgm:presLayoutVars>
      </dgm:prSet>
      <dgm:spPr/>
      <dgm:t>
        <a:bodyPr/>
        <a:lstStyle/>
        <a:p>
          <a:endParaRPr lang="en-IE"/>
        </a:p>
      </dgm:t>
    </dgm:pt>
    <dgm:pt modelId="{A5E68C32-899E-144D-BE4E-B446E4952AD2}" type="pres">
      <dgm:prSet presAssocID="{038EED82-7A7E-4162-8355-0E97474EE9D0}" presName="spacer" presStyleCnt="0"/>
      <dgm:spPr/>
    </dgm:pt>
    <dgm:pt modelId="{85FD9CD5-D3A3-AD40-8AF3-83A286B83C9F}" type="pres">
      <dgm:prSet presAssocID="{4A57E732-6A2F-424B-8A54-9DEC2F36512E}" presName="parentText" presStyleLbl="node1" presStyleIdx="1" presStyleCnt="3">
        <dgm:presLayoutVars>
          <dgm:chMax val="0"/>
          <dgm:bulletEnabled val="1"/>
        </dgm:presLayoutVars>
      </dgm:prSet>
      <dgm:spPr/>
      <dgm:t>
        <a:bodyPr/>
        <a:lstStyle/>
        <a:p>
          <a:endParaRPr lang="en-IE"/>
        </a:p>
      </dgm:t>
    </dgm:pt>
    <dgm:pt modelId="{CE9C23C0-07D0-FD41-A9E9-657A6A75C910}" type="pres">
      <dgm:prSet presAssocID="{7BC3C6A2-1AA9-4BF9-BFA9-1CA5A413C668}" presName="spacer" presStyleCnt="0"/>
      <dgm:spPr/>
    </dgm:pt>
    <dgm:pt modelId="{DDE8BE7F-B4DD-7B46-88BF-9FC074D93067}" type="pres">
      <dgm:prSet presAssocID="{E95D5DBF-D91D-4763-9921-9CB8C047F2E6}" presName="parentText" presStyleLbl="node1" presStyleIdx="2" presStyleCnt="3" custLinFactY="-170" custLinFactNeighborX="0" custLinFactNeighborY="-100000">
        <dgm:presLayoutVars>
          <dgm:chMax val="0"/>
          <dgm:bulletEnabled val="1"/>
        </dgm:presLayoutVars>
      </dgm:prSet>
      <dgm:spPr/>
      <dgm:t>
        <a:bodyPr/>
        <a:lstStyle/>
        <a:p>
          <a:endParaRPr lang="en-IE"/>
        </a:p>
      </dgm:t>
    </dgm:pt>
  </dgm:ptLst>
  <dgm:cxnLst>
    <dgm:cxn modelId="{244808BC-17FE-3348-85AD-478451E6D8C1}" type="presOf" srcId="{4A57E732-6A2F-424B-8A54-9DEC2F36512E}" destId="{85FD9CD5-D3A3-AD40-8AF3-83A286B83C9F}" srcOrd="0" destOrd="0" presId="urn:microsoft.com/office/officeart/2005/8/layout/vList2"/>
    <dgm:cxn modelId="{88824DFA-6BB3-F24D-A517-93254056040E}" type="presOf" srcId="{2E174ABF-8B28-4834-ADA7-3D64D729DF45}" destId="{0F810073-B296-B24E-94DF-D10A3A2D44BB}" srcOrd="0" destOrd="0" presId="urn:microsoft.com/office/officeart/2005/8/layout/vList2"/>
    <dgm:cxn modelId="{C0B90AB3-9E60-4A2C-B766-DED7F19C8CD9}" srcId="{E71BA645-A47A-4E33-ABEA-1399FA5EDF5F}" destId="{4A57E732-6A2F-424B-8A54-9DEC2F36512E}" srcOrd="1" destOrd="0" parTransId="{05F88198-96FB-4B13-BC0C-263C107AEB46}" sibTransId="{7BC3C6A2-1AA9-4BF9-BFA9-1CA5A413C668}"/>
    <dgm:cxn modelId="{B973238A-3646-9942-A48D-768921E08886}" type="presOf" srcId="{E95D5DBF-D91D-4763-9921-9CB8C047F2E6}" destId="{DDE8BE7F-B4DD-7B46-88BF-9FC074D93067}" srcOrd="0" destOrd="0" presId="urn:microsoft.com/office/officeart/2005/8/layout/vList2"/>
    <dgm:cxn modelId="{C48A2823-33B9-4145-B049-09217F2987DC}" srcId="{E71BA645-A47A-4E33-ABEA-1399FA5EDF5F}" destId="{E95D5DBF-D91D-4763-9921-9CB8C047F2E6}" srcOrd="2" destOrd="0" parTransId="{472BE61F-526E-4364-84CE-D3D2D9180E64}" sibTransId="{83E5C807-6AE3-4F3B-9478-FE7F72EE550F}"/>
    <dgm:cxn modelId="{2E202D1C-2D2B-6D4C-82DF-7A05CBCC55FE}" type="presOf" srcId="{E71BA645-A47A-4E33-ABEA-1399FA5EDF5F}" destId="{DBC9E580-0FC3-894F-87C1-DF5994A595AD}" srcOrd="0" destOrd="0" presId="urn:microsoft.com/office/officeart/2005/8/layout/vList2"/>
    <dgm:cxn modelId="{1CB629E2-1748-43F1-9E28-70080A8B4025}" srcId="{E71BA645-A47A-4E33-ABEA-1399FA5EDF5F}" destId="{2E174ABF-8B28-4834-ADA7-3D64D729DF45}" srcOrd="0" destOrd="0" parTransId="{FD476889-41F4-4545-AC6C-F00E8E81EFA4}" sibTransId="{038EED82-7A7E-4162-8355-0E97474EE9D0}"/>
    <dgm:cxn modelId="{EB4F35A2-7CBE-874F-810E-14F41E1C4485}" type="presParOf" srcId="{DBC9E580-0FC3-894F-87C1-DF5994A595AD}" destId="{0F810073-B296-B24E-94DF-D10A3A2D44BB}" srcOrd="0" destOrd="0" presId="urn:microsoft.com/office/officeart/2005/8/layout/vList2"/>
    <dgm:cxn modelId="{34541B56-E9C6-7449-860E-7218BDF037BF}" type="presParOf" srcId="{DBC9E580-0FC3-894F-87C1-DF5994A595AD}" destId="{A5E68C32-899E-144D-BE4E-B446E4952AD2}" srcOrd="1" destOrd="0" presId="urn:microsoft.com/office/officeart/2005/8/layout/vList2"/>
    <dgm:cxn modelId="{49F19671-E13C-264E-AB5E-5A74C3A37D9A}" type="presParOf" srcId="{DBC9E580-0FC3-894F-87C1-DF5994A595AD}" destId="{85FD9CD5-D3A3-AD40-8AF3-83A286B83C9F}" srcOrd="2" destOrd="0" presId="urn:microsoft.com/office/officeart/2005/8/layout/vList2"/>
    <dgm:cxn modelId="{D5041CAB-CA09-B54B-BDB5-4FBBB3B08411}" type="presParOf" srcId="{DBC9E580-0FC3-894F-87C1-DF5994A595AD}" destId="{CE9C23C0-07D0-FD41-A9E9-657A6A75C910}" srcOrd="3" destOrd="0" presId="urn:microsoft.com/office/officeart/2005/8/layout/vList2"/>
    <dgm:cxn modelId="{7D26F3AC-BE66-F443-ABB0-5890529F599E}" type="presParOf" srcId="{DBC9E580-0FC3-894F-87C1-DF5994A595AD}" destId="{DDE8BE7F-B4DD-7B46-88BF-9FC074D9306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E64658-474B-4681-95C4-46320DF95DD2}"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92A10D7B-3238-4386-BF31-B2824F110357}">
      <dgm:prSet custT="1"/>
      <dgm:spPr/>
      <dgm:t>
        <a:bodyPr/>
        <a:lstStyle/>
        <a:p>
          <a:pPr algn="l"/>
          <a:r>
            <a:rPr lang="en-IE" sz="2400" b="1" dirty="0"/>
            <a:t>World Heritage Sites are required to have a Management Plan or other documented management system. The MP shall describe the stakeholders involved, their roles and responsibilities and the activities which should be carried out. OG’s 108</a:t>
          </a:r>
          <a:endParaRPr lang="en-US" sz="2400" b="1" dirty="0"/>
        </a:p>
      </dgm:t>
    </dgm:pt>
    <dgm:pt modelId="{2B013AF0-8E5A-4307-8E61-EB296FAF1C77}" type="parTrans" cxnId="{7BBE3F4C-C617-410B-8852-9E98AD337949}">
      <dgm:prSet/>
      <dgm:spPr/>
      <dgm:t>
        <a:bodyPr/>
        <a:lstStyle/>
        <a:p>
          <a:endParaRPr lang="en-US"/>
        </a:p>
      </dgm:t>
    </dgm:pt>
    <dgm:pt modelId="{4AAB1D4E-7A12-4612-B71C-2CDE0D176754}" type="sibTrans" cxnId="{7BBE3F4C-C617-410B-8852-9E98AD337949}">
      <dgm:prSet/>
      <dgm:spPr/>
      <dgm:t>
        <a:bodyPr/>
        <a:lstStyle/>
        <a:p>
          <a:endParaRPr lang="en-US"/>
        </a:p>
      </dgm:t>
    </dgm:pt>
    <dgm:pt modelId="{A5D41343-77B2-4BBC-A00E-97F15B649317}">
      <dgm:prSet custT="1"/>
      <dgm:spPr/>
      <dgm:t>
        <a:bodyPr/>
        <a:lstStyle/>
        <a:p>
          <a:pPr algn="l"/>
          <a:r>
            <a:rPr lang="en-IE" sz="2200" b="1" dirty="0"/>
            <a:t>A useful starting point for management planning is stakeholder analysis identifying relevant stakeholders, being cognisant that not all stakeholders have the same interests or level of influence in terms of power which has the consequence that engagement needs to be facilitated in order to achieve quality participation – you also need to appoint a project leader</a:t>
          </a:r>
        </a:p>
        <a:p>
          <a:pPr algn="l"/>
          <a:r>
            <a:rPr lang="en-IE" sz="1400" b="1" dirty="0"/>
            <a:t>Enhancing our heritage toolkit UNESCO 2008 </a:t>
          </a:r>
          <a:endParaRPr lang="en-US" sz="1400" b="1" dirty="0"/>
        </a:p>
      </dgm:t>
    </dgm:pt>
    <dgm:pt modelId="{C41DE3C0-3309-4F6C-B792-B94E61CDB203}" type="parTrans" cxnId="{4CB55ABE-9F74-4839-B0FC-3CA9891042EC}">
      <dgm:prSet/>
      <dgm:spPr/>
      <dgm:t>
        <a:bodyPr/>
        <a:lstStyle/>
        <a:p>
          <a:endParaRPr lang="en-US"/>
        </a:p>
      </dgm:t>
    </dgm:pt>
    <dgm:pt modelId="{235FC437-41B8-4DC2-B671-39DBCCBC7B66}" type="sibTrans" cxnId="{4CB55ABE-9F74-4839-B0FC-3CA9891042EC}">
      <dgm:prSet/>
      <dgm:spPr/>
      <dgm:t>
        <a:bodyPr/>
        <a:lstStyle/>
        <a:p>
          <a:endParaRPr lang="en-US"/>
        </a:p>
      </dgm:t>
    </dgm:pt>
    <dgm:pt modelId="{C7C0D905-B5EC-7047-85D4-04ED43DDE53C}" type="pres">
      <dgm:prSet presAssocID="{0AE64658-474B-4681-95C4-46320DF95DD2}" presName="Name0" presStyleCnt="0">
        <dgm:presLayoutVars>
          <dgm:dir/>
          <dgm:resizeHandles val="exact"/>
        </dgm:presLayoutVars>
      </dgm:prSet>
      <dgm:spPr/>
      <dgm:t>
        <a:bodyPr/>
        <a:lstStyle/>
        <a:p>
          <a:endParaRPr lang="en-IE"/>
        </a:p>
      </dgm:t>
    </dgm:pt>
    <dgm:pt modelId="{66A301F9-E864-DB4C-91EB-23407D9A5810}" type="pres">
      <dgm:prSet presAssocID="{92A10D7B-3238-4386-BF31-B2824F110357}" presName="node" presStyleLbl="node1" presStyleIdx="0" presStyleCnt="2" custScaleY="114452">
        <dgm:presLayoutVars>
          <dgm:bulletEnabled val="1"/>
        </dgm:presLayoutVars>
      </dgm:prSet>
      <dgm:spPr/>
      <dgm:t>
        <a:bodyPr/>
        <a:lstStyle/>
        <a:p>
          <a:endParaRPr lang="en-IE"/>
        </a:p>
      </dgm:t>
    </dgm:pt>
    <dgm:pt modelId="{7AEA4B06-89FC-D344-BA2A-369168CD96D3}" type="pres">
      <dgm:prSet presAssocID="{4AAB1D4E-7A12-4612-B71C-2CDE0D176754}" presName="sibTrans" presStyleLbl="sibTrans2D1" presStyleIdx="0" presStyleCnt="1"/>
      <dgm:spPr/>
      <dgm:t>
        <a:bodyPr/>
        <a:lstStyle/>
        <a:p>
          <a:endParaRPr lang="en-IE"/>
        </a:p>
      </dgm:t>
    </dgm:pt>
    <dgm:pt modelId="{CA1DD813-6EC9-A244-BC6D-F81A0290F8F7}" type="pres">
      <dgm:prSet presAssocID="{4AAB1D4E-7A12-4612-B71C-2CDE0D176754}" presName="connectorText" presStyleLbl="sibTrans2D1" presStyleIdx="0" presStyleCnt="1"/>
      <dgm:spPr/>
      <dgm:t>
        <a:bodyPr/>
        <a:lstStyle/>
        <a:p>
          <a:endParaRPr lang="en-IE"/>
        </a:p>
      </dgm:t>
    </dgm:pt>
    <dgm:pt modelId="{EE6AC3F4-7CF6-EB4F-8732-4E73B0CDCF13}" type="pres">
      <dgm:prSet presAssocID="{A5D41343-77B2-4BBC-A00E-97F15B649317}" presName="node" presStyleLbl="node1" presStyleIdx="1" presStyleCnt="2" custScaleY="114452">
        <dgm:presLayoutVars>
          <dgm:bulletEnabled val="1"/>
        </dgm:presLayoutVars>
      </dgm:prSet>
      <dgm:spPr/>
      <dgm:t>
        <a:bodyPr/>
        <a:lstStyle/>
        <a:p>
          <a:endParaRPr lang="en-IE"/>
        </a:p>
      </dgm:t>
    </dgm:pt>
  </dgm:ptLst>
  <dgm:cxnLst>
    <dgm:cxn modelId="{38A1FFFD-6EC0-4C4B-8DFF-EFE100ADFA89}" type="presOf" srcId="{4AAB1D4E-7A12-4612-B71C-2CDE0D176754}" destId="{7AEA4B06-89FC-D344-BA2A-369168CD96D3}" srcOrd="0" destOrd="0" presId="urn:microsoft.com/office/officeart/2005/8/layout/process1"/>
    <dgm:cxn modelId="{7BBE3F4C-C617-410B-8852-9E98AD337949}" srcId="{0AE64658-474B-4681-95C4-46320DF95DD2}" destId="{92A10D7B-3238-4386-BF31-B2824F110357}" srcOrd="0" destOrd="0" parTransId="{2B013AF0-8E5A-4307-8E61-EB296FAF1C77}" sibTransId="{4AAB1D4E-7A12-4612-B71C-2CDE0D176754}"/>
    <dgm:cxn modelId="{81D1175E-D832-A848-AFCD-B6818D98DD21}" type="presOf" srcId="{A5D41343-77B2-4BBC-A00E-97F15B649317}" destId="{EE6AC3F4-7CF6-EB4F-8732-4E73B0CDCF13}" srcOrd="0" destOrd="0" presId="urn:microsoft.com/office/officeart/2005/8/layout/process1"/>
    <dgm:cxn modelId="{4CB55ABE-9F74-4839-B0FC-3CA9891042EC}" srcId="{0AE64658-474B-4681-95C4-46320DF95DD2}" destId="{A5D41343-77B2-4BBC-A00E-97F15B649317}" srcOrd="1" destOrd="0" parTransId="{C41DE3C0-3309-4F6C-B792-B94E61CDB203}" sibTransId="{235FC437-41B8-4DC2-B671-39DBCCBC7B66}"/>
    <dgm:cxn modelId="{C600666F-A41C-364B-B516-16BCEB9C907E}" type="presOf" srcId="{4AAB1D4E-7A12-4612-B71C-2CDE0D176754}" destId="{CA1DD813-6EC9-A244-BC6D-F81A0290F8F7}" srcOrd="1" destOrd="0" presId="urn:microsoft.com/office/officeart/2005/8/layout/process1"/>
    <dgm:cxn modelId="{0CC4A0EC-41FA-394F-9F82-5BB950A3489D}" type="presOf" srcId="{92A10D7B-3238-4386-BF31-B2824F110357}" destId="{66A301F9-E864-DB4C-91EB-23407D9A5810}" srcOrd="0" destOrd="0" presId="urn:microsoft.com/office/officeart/2005/8/layout/process1"/>
    <dgm:cxn modelId="{EBF5D45A-03E8-CC4C-83AD-E3B51CFFA96D}" type="presOf" srcId="{0AE64658-474B-4681-95C4-46320DF95DD2}" destId="{C7C0D905-B5EC-7047-85D4-04ED43DDE53C}" srcOrd="0" destOrd="0" presId="urn:microsoft.com/office/officeart/2005/8/layout/process1"/>
    <dgm:cxn modelId="{D3B4B4C2-1E3C-A849-B3AF-689DA94C00E7}" type="presParOf" srcId="{C7C0D905-B5EC-7047-85D4-04ED43DDE53C}" destId="{66A301F9-E864-DB4C-91EB-23407D9A5810}" srcOrd="0" destOrd="0" presId="urn:microsoft.com/office/officeart/2005/8/layout/process1"/>
    <dgm:cxn modelId="{9234766E-4BF4-F541-B4B3-BEE33B4C8819}" type="presParOf" srcId="{C7C0D905-B5EC-7047-85D4-04ED43DDE53C}" destId="{7AEA4B06-89FC-D344-BA2A-369168CD96D3}" srcOrd="1" destOrd="0" presId="urn:microsoft.com/office/officeart/2005/8/layout/process1"/>
    <dgm:cxn modelId="{25A1E6AF-934D-9C47-9F91-75E4406C63AD}" type="presParOf" srcId="{7AEA4B06-89FC-D344-BA2A-369168CD96D3}" destId="{CA1DD813-6EC9-A244-BC6D-F81A0290F8F7}" srcOrd="0" destOrd="0" presId="urn:microsoft.com/office/officeart/2005/8/layout/process1"/>
    <dgm:cxn modelId="{33D6047F-059C-A741-87B6-27391AEF2EFD}" type="presParOf" srcId="{C7C0D905-B5EC-7047-85D4-04ED43DDE53C}" destId="{EE6AC3F4-7CF6-EB4F-8732-4E73B0CDCF13}"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703C86-BE59-4971-BF6B-82379BC0154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DEAFA73-EB68-4167-8A58-A4C561508155}">
      <dgm:prSet custT="1"/>
      <dgm:spPr/>
      <dgm:t>
        <a:bodyPr/>
        <a:lstStyle/>
        <a:p>
          <a:pPr algn="l"/>
          <a:r>
            <a:rPr lang="en-IE" sz="1400" b="1" dirty="0"/>
            <a:t>depends - type, characteristics and needs of property and  context</a:t>
          </a:r>
        </a:p>
        <a:p>
          <a:pPr algn="l"/>
          <a:r>
            <a:rPr lang="en-IE" sz="1400" b="1" dirty="0"/>
            <a:t>different cultural perspectives,  resources  and other factors. </a:t>
          </a:r>
        </a:p>
        <a:p>
          <a:pPr algn="l"/>
          <a:r>
            <a:rPr lang="en-IE" sz="1400" b="1" dirty="0"/>
            <a:t>incorporate traditional practices, </a:t>
          </a:r>
        </a:p>
        <a:p>
          <a:pPr algn="l"/>
          <a:r>
            <a:rPr lang="en-IE" sz="1400" b="1" dirty="0"/>
            <a:t>existing urban or regional planning instruments, and other planning control mechanisms</a:t>
          </a:r>
        </a:p>
        <a:p>
          <a:pPr algn="l"/>
          <a:r>
            <a:rPr lang="en-IE" sz="1400" b="1" dirty="0"/>
            <a:t>Impact assessments for proposed interventions are essential for all World Heritage properties. OG’s 110</a:t>
          </a:r>
          <a:endParaRPr lang="en-US" sz="1400" b="1" dirty="0"/>
        </a:p>
      </dgm:t>
    </dgm:pt>
    <dgm:pt modelId="{B1A29A1E-D9DC-4E36-8F90-6DC6FF34D37A}" type="parTrans" cxnId="{C147B615-5A0A-4AB2-BB5F-658574678E65}">
      <dgm:prSet/>
      <dgm:spPr/>
      <dgm:t>
        <a:bodyPr/>
        <a:lstStyle/>
        <a:p>
          <a:endParaRPr lang="en-US"/>
        </a:p>
      </dgm:t>
    </dgm:pt>
    <dgm:pt modelId="{4643AFB5-2C11-48AB-9CED-4ED4C4FDC9CF}" type="sibTrans" cxnId="{C147B615-5A0A-4AB2-BB5F-658574678E65}">
      <dgm:prSet/>
      <dgm:spPr/>
      <dgm:t>
        <a:bodyPr/>
        <a:lstStyle/>
        <a:p>
          <a:endParaRPr lang="en-US"/>
        </a:p>
      </dgm:t>
    </dgm:pt>
    <dgm:pt modelId="{16010070-88AA-4339-9A7F-91BEDA0C072B}">
      <dgm:prSet/>
      <dgm:spPr/>
      <dgm:t>
        <a:bodyPr/>
        <a:lstStyle/>
        <a:p>
          <a:pPr algn="l"/>
          <a:r>
            <a:rPr lang="en-US" dirty="0"/>
            <a:t>It recognizes the critical input of stake-holders, communities and interested parties who use the site or are affected by its inscription</a:t>
          </a:r>
        </a:p>
      </dgm:t>
    </dgm:pt>
    <dgm:pt modelId="{1DE83D9A-9B8E-4365-8E9A-7ABC1B1A35E4}" type="parTrans" cxnId="{EA987DFC-D375-4AD7-BB22-9F463F7C4BB9}">
      <dgm:prSet/>
      <dgm:spPr/>
      <dgm:t>
        <a:bodyPr/>
        <a:lstStyle/>
        <a:p>
          <a:endParaRPr lang="en-US"/>
        </a:p>
      </dgm:t>
    </dgm:pt>
    <dgm:pt modelId="{B06ABFEA-7258-4C12-A111-C2F46C407E04}" type="sibTrans" cxnId="{EA987DFC-D375-4AD7-BB22-9F463F7C4BB9}">
      <dgm:prSet/>
      <dgm:spPr/>
      <dgm:t>
        <a:bodyPr/>
        <a:lstStyle/>
        <a:p>
          <a:endParaRPr lang="en-US"/>
        </a:p>
      </dgm:t>
    </dgm:pt>
    <dgm:pt modelId="{1D46789A-D905-4778-9552-5340A0310ACF}">
      <dgm:prSet/>
      <dgm:spPr/>
      <dgm:t>
        <a:bodyPr/>
        <a:lstStyle/>
        <a:p>
          <a:pPr algn="l"/>
          <a:r>
            <a:rPr lang="en-US" dirty="0"/>
            <a:t>Shared goals </a:t>
          </a:r>
        </a:p>
        <a:p>
          <a:pPr algn="l"/>
          <a:r>
            <a:rPr lang="en-US" dirty="0"/>
            <a:t> clear articulation of OUV processes,, tangible and measurable objectives working management arrangements  </a:t>
          </a:r>
        </a:p>
      </dgm:t>
    </dgm:pt>
    <dgm:pt modelId="{2C0628F5-5B66-42F8-ADC6-182983961993}" type="parTrans" cxnId="{CFCC0E2B-ADBA-4FC6-9C2D-21C0E18A3556}">
      <dgm:prSet/>
      <dgm:spPr/>
      <dgm:t>
        <a:bodyPr/>
        <a:lstStyle/>
        <a:p>
          <a:endParaRPr lang="en-US"/>
        </a:p>
      </dgm:t>
    </dgm:pt>
    <dgm:pt modelId="{E4A542FD-467E-4A53-945C-FF1E6D7710E3}" type="sibTrans" cxnId="{CFCC0E2B-ADBA-4FC6-9C2D-21C0E18A3556}">
      <dgm:prSet/>
      <dgm:spPr/>
      <dgm:t>
        <a:bodyPr/>
        <a:lstStyle/>
        <a:p>
          <a:endParaRPr lang="en-US"/>
        </a:p>
      </dgm:t>
    </dgm:pt>
    <dgm:pt modelId="{E07BDAB2-E98D-4FA8-A962-AB7364B3D598}">
      <dgm:prSet custT="1"/>
      <dgm:spPr/>
      <dgm:t>
        <a:bodyPr/>
        <a:lstStyle/>
        <a:p>
          <a:pPr algn="l"/>
          <a:r>
            <a:rPr lang="en-GB" sz="1800" dirty="0"/>
            <a:t>It needs to have clear explanations about the process itself and about duties and responsibilities held</a:t>
          </a:r>
          <a:endParaRPr lang="en-US" sz="1800" dirty="0"/>
        </a:p>
      </dgm:t>
    </dgm:pt>
    <dgm:pt modelId="{22E40F06-B360-466C-899D-DDFFDCFAF826}" type="parTrans" cxnId="{EE74542A-99B1-4AF8-98E7-2C5D383EE4A9}">
      <dgm:prSet/>
      <dgm:spPr/>
      <dgm:t>
        <a:bodyPr/>
        <a:lstStyle/>
        <a:p>
          <a:endParaRPr lang="en-US"/>
        </a:p>
      </dgm:t>
    </dgm:pt>
    <dgm:pt modelId="{F3EB81AA-F354-4179-9E77-8FFA65C3BF45}" type="sibTrans" cxnId="{EE74542A-99B1-4AF8-98E7-2C5D383EE4A9}">
      <dgm:prSet/>
      <dgm:spPr/>
      <dgm:t>
        <a:bodyPr/>
        <a:lstStyle/>
        <a:p>
          <a:endParaRPr lang="en-US"/>
        </a:p>
      </dgm:t>
    </dgm:pt>
    <dgm:pt modelId="{E94B3075-9189-4BA2-98F2-0C46214803F9}">
      <dgm:prSet custT="1"/>
      <dgm:spPr/>
      <dgm:t>
        <a:bodyPr/>
        <a:lstStyle/>
        <a:p>
          <a:pPr algn="l"/>
          <a:r>
            <a:rPr lang="en-IE" sz="1800" dirty="0"/>
            <a:t>can be complex </a:t>
          </a:r>
        </a:p>
        <a:p>
          <a:pPr algn="l"/>
          <a:r>
            <a:rPr lang="en-IE" sz="1800" dirty="0"/>
            <a:t>can involve management of conflicting interests / viewpoints.  </a:t>
          </a:r>
          <a:r>
            <a:rPr lang="en-GB" sz="1800" dirty="0"/>
            <a:t>consensus building approach to problem solving</a:t>
          </a:r>
          <a:endParaRPr lang="en-US" sz="1800" dirty="0"/>
        </a:p>
      </dgm:t>
    </dgm:pt>
    <dgm:pt modelId="{E939040B-BB78-444A-BE2C-7CDA5CB340E4}" type="parTrans" cxnId="{896674F4-F09B-4F39-9978-BE9A6641BA86}">
      <dgm:prSet/>
      <dgm:spPr/>
      <dgm:t>
        <a:bodyPr/>
        <a:lstStyle/>
        <a:p>
          <a:endParaRPr lang="en-US"/>
        </a:p>
      </dgm:t>
    </dgm:pt>
    <dgm:pt modelId="{0139D8BF-7E99-47A1-8213-3E0DD8DE73A1}" type="sibTrans" cxnId="{896674F4-F09B-4F39-9978-BE9A6641BA86}">
      <dgm:prSet/>
      <dgm:spPr/>
      <dgm:t>
        <a:bodyPr/>
        <a:lstStyle/>
        <a:p>
          <a:endParaRPr lang="en-US"/>
        </a:p>
      </dgm:t>
    </dgm:pt>
    <dgm:pt modelId="{D44ECA95-AE44-4740-ABEC-3C2E4F84AD2B}">
      <dgm:prSet custT="1"/>
      <dgm:spPr/>
      <dgm:t>
        <a:bodyPr/>
        <a:lstStyle/>
        <a:p>
          <a:pPr algn="l"/>
          <a:r>
            <a:rPr lang="en-US" sz="1800" dirty="0"/>
            <a:t>A public participatory model </a:t>
          </a:r>
          <a:r>
            <a:rPr lang="en-IE" sz="1800" dirty="0"/>
            <a:t>recognises the importance of’ sense of place’ to different communities and stakeholders</a:t>
          </a:r>
          <a:endParaRPr lang="en-US" sz="1800" dirty="0"/>
        </a:p>
      </dgm:t>
    </dgm:pt>
    <dgm:pt modelId="{68718E3B-ACFA-4080-A6F9-AC58BCE0DAEF}" type="parTrans" cxnId="{DA0F3037-19CB-4087-B805-90A3C0B2D7CA}">
      <dgm:prSet/>
      <dgm:spPr/>
      <dgm:t>
        <a:bodyPr/>
        <a:lstStyle/>
        <a:p>
          <a:endParaRPr lang="en-US"/>
        </a:p>
      </dgm:t>
    </dgm:pt>
    <dgm:pt modelId="{08C812CF-38AF-4994-8078-22E22112514C}" type="sibTrans" cxnId="{DA0F3037-19CB-4087-B805-90A3C0B2D7CA}">
      <dgm:prSet/>
      <dgm:spPr/>
      <dgm:t>
        <a:bodyPr/>
        <a:lstStyle/>
        <a:p>
          <a:endParaRPr lang="en-US"/>
        </a:p>
      </dgm:t>
    </dgm:pt>
    <dgm:pt modelId="{5CE71D2E-CC48-FA4E-A7AC-6B543215908D}">
      <dgm:prSet/>
      <dgm:spPr/>
      <dgm:t>
        <a:bodyPr/>
        <a:lstStyle/>
        <a:p>
          <a:pPr algn="l"/>
          <a:r>
            <a:rPr lang="en-GB" dirty="0"/>
            <a:t>A common understanding and commitment to the management system</a:t>
          </a:r>
          <a:r>
            <a:rPr lang="en-US" dirty="0"/>
            <a:t> and for this to be meaningful and authentic it must be created through a participatory process.</a:t>
          </a:r>
        </a:p>
      </dgm:t>
    </dgm:pt>
    <dgm:pt modelId="{48E202F1-6385-3449-A75B-9DA8E200DB09}" type="parTrans" cxnId="{5E49D138-9F12-6D41-B21F-87175B0ED31A}">
      <dgm:prSet/>
      <dgm:spPr/>
      <dgm:t>
        <a:bodyPr/>
        <a:lstStyle/>
        <a:p>
          <a:endParaRPr lang="en-GB"/>
        </a:p>
      </dgm:t>
    </dgm:pt>
    <dgm:pt modelId="{5955A2B6-C6C9-6E4A-B70F-FCEB78CAFC5E}" type="sibTrans" cxnId="{5E49D138-9F12-6D41-B21F-87175B0ED31A}">
      <dgm:prSet/>
      <dgm:spPr/>
      <dgm:t>
        <a:bodyPr/>
        <a:lstStyle/>
        <a:p>
          <a:endParaRPr lang="en-GB"/>
        </a:p>
      </dgm:t>
    </dgm:pt>
    <dgm:pt modelId="{00D00E68-B224-7B4E-A325-852C69659E12}" type="pres">
      <dgm:prSet presAssocID="{D9703C86-BE59-4971-BF6B-82379BC01548}" presName="diagram" presStyleCnt="0">
        <dgm:presLayoutVars>
          <dgm:dir/>
          <dgm:resizeHandles val="exact"/>
        </dgm:presLayoutVars>
      </dgm:prSet>
      <dgm:spPr/>
      <dgm:t>
        <a:bodyPr/>
        <a:lstStyle/>
        <a:p>
          <a:endParaRPr lang="en-IE"/>
        </a:p>
      </dgm:t>
    </dgm:pt>
    <dgm:pt modelId="{00AD1039-D66E-FF44-BD78-2B396DD9EAB2}" type="pres">
      <dgm:prSet presAssocID="{8DEAFA73-EB68-4167-8A58-A4C561508155}" presName="node" presStyleLbl="node1" presStyleIdx="0" presStyleCnt="7" custScaleX="210252" custScaleY="137761">
        <dgm:presLayoutVars>
          <dgm:bulletEnabled val="1"/>
        </dgm:presLayoutVars>
      </dgm:prSet>
      <dgm:spPr/>
      <dgm:t>
        <a:bodyPr/>
        <a:lstStyle/>
        <a:p>
          <a:endParaRPr lang="en-IE"/>
        </a:p>
      </dgm:t>
    </dgm:pt>
    <dgm:pt modelId="{90015138-5030-8547-BF1B-4B599D63D593}" type="pres">
      <dgm:prSet presAssocID="{4643AFB5-2C11-48AB-9CED-4ED4C4FDC9CF}" presName="sibTrans" presStyleCnt="0"/>
      <dgm:spPr/>
    </dgm:pt>
    <dgm:pt modelId="{203EC81D-3333-5D4E-B041-A91640B419E5}" type="pres">
      <dgm:prSet presAssocID="{16010070-88AA-4339-9A7F-91BEDA0C072B}" presName="node" presStyleLbl="node1" presStyleIdx="1" presStyleCnt="7" custScaleY="135605">
        <dgm:presLayoutVars>
          <dgm:bulletEnabled val="1"/>
        </dgm:presLayoutVars>
      </dgm:prSet>
      <dgm:spPr/>
      <dgm:t>
        <a:bodyPr/>
        <a:lstStyle/>
        <a:p>
          <a:endParaRPr lang="en-IE"/>
        </a:p>
      </dgm:t>
    </dgm:pt>
    <dgm:pt modelId="{C4056952-1325-FB4E-81E6-BE031964E5B2}" type="pres">
      <dgm:prSet presAssocID="{B06ABFEA-7258-4C12-A111-C2F46C407E04}" presName="sibTrans" presStyleCnt="0"/>
      <dgm:spPr/>
    </dgm:pt>
    <dgm:pt modelId="{93CBC0CF-AD8F-CD48-92BA-659A16CE2AD0}" type="pres">
      <dgm:prSet presAssocID="{1D46789A-D905-4778-9552-5340A0310ACF}" presName="node" presStyleLbl="node1" presStyleIdx="2" presStyleCnt="7" custScaleY="135605">
        <dgm:presLayoutVars>
          <dgm:bulletEnabled val="1"/>
        </dgm:presLayoutVars>
      </dgm:prSet>
      <dgm:spPr/>
      <dgm:t>
        <a:bodyPr/>
        <a:lstStyle/>
        <a:p>
          <a:endParaRPr lang="en-IE"/>
        </a:p>
      </dgm:t>
    </dgm:pt>
    <dgm:pt modelId="{3734E82D-05E1-5B41-B348-DD460F7B6972}" type="pres">
      <dgm:prSet presAssocID="{E4A542FD-467E-4A53-945C-FF1E6D7710E3}" presName="sibTrans" presStyleCnt="0"/>
      <dgm:spPr/>
    </dgm:pt>
    <dgm:pt modelId="{A6063B12-4221-A54B-935F-B0B4217797CF}" type="pres">
      <dgm:prSet presAssocID="{E07BDAB2-E98D-4FA8-A962-AB7364B3D598}" presName="node" presStyleLbl="node1" presStyleIdx="3" presStyleCnt="7" custScaleY="135605">
        <dgm:presLayoutVars>
          <dgm:bulletEnabled val="1"/>
        </dgm:presLayoutVars>
      </dgm:prSet>
      <dgm:spPr/>
      <dgm:t>
        <a:bodyPr/>
        <a:lstStyle/>
        <a:p>
          <a:endParaRPr lang="en-IE"/>
        </a:p>
      </dgm:t>
    </dgm:pt>
    <dgm:pt modelId="{020831EF-E5D3-D040-B047-56B94FE47C33}" type="pres">
      <dgm:prSet presAssocID="{F3EB81AA-F354-4179-9E77-8FFA65C3BF45}" presName="sibTrans" presStyleCnt="0"/>
      <dgm:spPr/>
    </dgm:pt>
    <dgm:pt modelId="{FCC5A848-7407-4949-B4A0-216B50C47112}" type="pres">
      <dgm:prSet presAssocID="{E94B3075-9189-4BA2-98F2-0C46214803F9}" presName="node" presStyleLbl="node1" presStyleIdx="4" presStyleCnt="7" custScaleY="141066">
        <dgm:presLayoutVars>
          <dgm:bulletEnabled val="1"/>
        </dgm:presLayoutVars>
      </dgm:prSet>
      <dgm:spPr/>
      <dgm:t>
        <a:bodyPr/>
        <a:lstStyle/>
        <a:p>
          <a:endParaRPr lang="en-IE"/>
        </a:p>
      </dgm:t>
    </dgm:pt>
    <dgm:pt modelId="{29AEF799-5D03-384F-A2B8-2F8F4AE23277}" type="pres">
      <dgm:prSet presAssocID="{0139D8BF-7E99-47A1-8213-3E0DD8DE73A1}" presName="sibTrans" presStyleCnt="0"/>
      <dgm:spPr/>
    </dgm:pt>
    <dgm:pt modelId="{55B7B2F9-E927-4145-BB9F-35FFA8B5657E}" type="pres">
      <dgm:prSet presAssocID="{D44ECA95-AE44-4740-ABEC-3C2E4F84AD2B}" presName="node" presStyleLbl="node1" presStyleIdx="5" presStyleCnt="7" custScaleY="138839">
        <dgm:presLayoutVars>
          <dgm:bulletEnabled val="1"/>
        </dgm:presLayoutVars>
      </dgm:prSet>
      <dgm:spPr/>
      <dgm:t>
        <a:bodyPr/>
        <a:lstStyle/>
        <a:p>
          <a:endParaRPr lang="en-IE"/>
        </a:p>
      </dgm:t>
    </dgm:pt>
    <dgm:pt modelId="{E10892E9-C88C-6D4F-ABAA-A4FD3CEAB782}" type="pres">
      <dgm:prSet presAssocID="{08C812CF-38AF-4994-8078-22E22112514C}" presName="sibTrans" presStyleCnt="0"/>
      <dgm:spPr/>
    </dgm:pt>
    <dgm:pt modelId="{A1992AD4-1509-074A-8497-6050083EDE96}" type="pres">
      <dgm:prSet presAssocID="{5CE71D2E-CC48-FA4E-A7AC-6B543215908D}" presName="node" presStyleLbl="node1" presStyleIdx="6" presStyleCnt="7" custScaleY="141760">
        <dgm:presLayoutVars>
          <dgm:bulletEnabled val="1"/>
        </dgm:presLayoutVars>
      </dgm:prSet>
      <dgm:spPr/>
      <dgm:t>
        <a:bodyPr/>
        <a:lstStyle/>
        <a:p>
          <a:endParaRPr lang="en-IE"/>
        </a:p>
      </dgm:t>
    </dgm:pt>
  </dgm:ptLst>
  <dgm:cxnLst>
    <dgm:cxn modelId="{A225455C-2FB3-6D45-BFFF-09FFBD141C4B}" type="presOf" srcId="{16010070-88AA-4339-9A7F-91BEDA0C072B}" destId="{203EC81D-3333-5D4E-B041-A91640B419E5}" srcOrd="0" destOrd="0" presId="urn:microsoft.com/office/officeart/2005/8/layout/default"/>
    <dgm:cxn modelId="{73A515E3-3159-6246-87A7-780E2D437765}" type="presOf" srcId="{D9703C86-BE59-4971-BF6B-82379BC01548}" destId="{00D00E68-B224-7B4E-A325-852C69659E12}" srcOrd="0" destOrd="0" presId="urn:microsoft.com/office/officeart/2005/8/layout/default"/>
    <dgm:cxn modelId="{896674F4-F09B-4F39-9978-BE9A6641BA86}" srcId="{D9703C86-BE59-4971-BF6B-82379BC01548}" destId="{E94B3075-9189-4BA2-98F2-0C46214803F9}" srcOrd="4" destOrd="0" parTransId="{E939040B-BB78-444A-BE2C-7CDA5CB340E4}" sibTransId="{0139D8BF-7E99-47A1-8213-3E0DD8DE73A1}"/>
    <dgm:cxn modelId="{DE30BA23-E6C4-2A49-8D21-B0DEBC545833}" type="presOf" srcId="{1D46789A-D905-4778-9552-5340A0310ACF}" destId="{93CBC0CF-AD8F-CD48-92BA-659A16CE2AD0}" srcOrd="0" destOrd="0" presId="urn:microsoft.com/office/officeart/2005/8/layout/default"/>
    <dgm:cxn modelId="{CF570631-17F9-F245-822E-0C84453AC57B}" type="presOf" srcId="{D44ECA95-AE44-4740-ABEC-3C2E4F84AD2B}" destId="{55B7B2F9-E927-4145-BB9F-35FFA8B5657E}" srcOrd="0" destOrd="0" presId="urn:microsoft.com/office/officeart/2005/8/layout/default"/>
    <dgm:cxn modelId="{2A3577A6-029D-0B45-B17D-E1A494119A7B}" type="presOf" srcId="{E07BDAB2-E98D-4FA8-A962-AB7364B3D598}" destId="{A6063B12-4221-A54B-935F-B0B4217797CF}" srcOrd="0" destOrd="0" presId="urn:microsoft.com/office/officeart/2005/8/layout/default"/>
    <dgm:cxn modelId="{48253176-EA51-6640-94C3-0A40E47FDFA2}" type="presOf" srcId="{5CE71D2E-CC48-FA4E-A7AC-6B543215908D}" destId="{A1992AD4-1509-074A-8497-6050083EDE96}" srcOrd="0" destOrd="0" presId="urn:microsoft.com/office/officeart/2005/8/layout/default"/>
    <dgm:cxn modelId="{01102E92-4A52-9A44-B2CD-76704588DE76}" type="presOf" srcId="{8DEAFA73-EB68-4167-8A58-A4C561508155}" destId="{00AD1039-D66E-FF44-BD78-2B396DD9EAB2}" srcOrd="0" destOrd="0" presId="urn:microsoft.com/office/officeart/2005/8/layout/default"/>
    <dgm:cxn modelId="{EE74542A-99B1-4AF8-98E7-2C5D383EE4A9}" srcId="{D9703C86-BE59-4971-BF6B-82379BC01548}" destId="{E07BDAB2-E98D-4FA8-A962-AB7364B3D598}" srcOrd="3" destOrd="0" parTransId="{22E40F06-B360-466C-899D-DDFFDCFAF826}" sibTransId="{F3EB81AA-F354-4179-9E77-8FFA65C3BF45}"/>
    <dgm:cxn modelId="{EA987DFC-D375-4AD7-BB22-9F463F7C4BB9}" srcId="{D9703C86-BE59-4971-BF6B-82379BC01548}" destId="{16010070-88AA-4339-9A7F-91BEDA0C072B}" srcOrd="1" destOrd="0" parTransId="{1DE83D9A-9B8E-4365-8E9A-7ABC1B1A35E4}" sibTransId="{B06ABFEA-7258-4C12-A111-C2F46C407E04}"/>
    <dgm:cxn modelId="{C147B615-5A0A-4AB2-BB5F-658574678E65}" srcId="{D9703C86-BE59-4971-BF6B-82379BC01548}" destId="{8DEAFA73-EB68-4167-8A58-A4C561508155}" srcOrd="0" destOrd="0" parTransId="{B1A29A1E-D9DC-4E36-8F90-6DC6FF34D37A}" sibTransId="{4643AFB5-2C11-48AB-9CED-4ED4C4FDC9CF}"/>
    <dgm:cxn modelId="{01DB2FCD-4F06-8E4A-98A3-7A2740E8B627}" type="presOf" srcId="{E94B3075-9189-4BA2-98F2-0C46214803F9}" destId="{FCC5A848-7407-4949-B4A0-216B50C47112}" srcOrd="0" destOrd="0" presId="urn:microsoft.com/office/officeart/2005/8/layout/default"/>
    <dgm:cxn modelId="{CFCC0E2B-ADBA-4FC6-9C2D-21C0E18A3556}" srcId="{D9703C86-BE59-4971-BF6B-82379BC01548}" destId="{1D46789A-D905-4778-9552-5340A0310ACF}" srcOrd="2" destOrd="0" parTransId="{2C0628F5-5B66-42F8-ADC6-182983961993}" sibTransId="{E4A542FD-467E-4A53-945C-FF1E6D7710E3}"/>
    <dgm:cxn modelId="{5E49D138-9F12-6D41-B21F-87175B0ED31A}" srcId="{D9703C86-BE59-4971-BF6B-82379BC01548}" destId="{5CE71D2E-CC48-FA4E-A7AC-6B543215908D}" srcOrd="6" destOrd="0" parTransId="{48E202F1-6385-3449-A75B-9DA8E200DB09}" sibTransId="{5955A2B6-C6C9-6E4A-B70F-FCEB78CAFC5E}"/>
    <dgm:cxn modelId="{DA0F3037-19CB-4087-B805-90A3C0B2D7CA}" srcId="{D9703C86-BE59-4971-BF6B-82379BC01548}" destId="{D44ECA95-AE44-4740-ABEC-3C2E4F84AD2B}" srcOrd="5" destOrd="0" parTransId="{68718E3B-ACFA-4080-A6F9-AC58BCE0DAEF}" sibTransId="{08C812CF-38AF-4994-8078-22E22112514C}"/>
    <dgm:cxn modelId="{8E9DA864-64A8-0E49-AB26-531755A6CBE1}" type="presParOf" srcId="{00D00E68-B224-7B4E-A325-852C69659E12}" destId="{00AD1039-D66E-FF44-BD78-2B396DD9EAB2}" srcOrd="0" destOrd="0" presId="urn:microsoft.com/office/officeart/2005/8/layout/default"/>
    <dgm:cxn modelId="{3CA31D00-5F2F-8945-A1F3-4211ABE8F03F}" type="presParOf" srcId="{00D00E68-B224-7B4E-A325-852C69659E12}" destId="{90015138-5030-8547-BF1B-4B599D63D593}" srcOrd="1" destOrd="0" presId="urn:microsoft.com/office/officeart/2005/8/layout/default"/>
    <dgm:cxn modelId="{68ED2242-E32C-3442-8D7C-6C0BAC14015A}" type="presParOf" srcId="{00D00E68-B224-7B4E-A325-852C69659E12}" destId="{203EC81D-3333-5D4E-B041-A91640B419E5}" srcOrd="2" destOrd="0" presId="urn:microsoft.com/office/officeart/2005/8/layout/default"/>
    <dgm:cxn modelId="{CFBF9690-84B1-A942-A66B-6E62CD3417B7}" type="presParOf" srcId="{00D00E68-B224-7B4E-A325-852C69659E12}" destId="{C4056952-1325-FB4E-81E6-BE031964E5B2}" srcOrd="3" destOrd="0" presId="urn:microsoft.com/office/officeart/2005/8/layout/default"/>
    <dgm:cxn modelId="{062DA488-BB98-EE4F-B488-C1935801E97B}" type="presParOf" srcId="{00D00E68-B224-7B4E-A325-852C69659E12}" destId="{93CBC0CF-AD8F-CD48-92BA-659A16CE2AD0}" srcOrd="4" destOrd="0" presId="urn:microsoft.com/office/officeart/2005/8/layout/default"/>
    <dgm:cxn modelId="{F68CDA64-E2DE-704B-A7C5-2F50E06C11F0}" type="presParOf" srcId="{00D00E68-B224-7B4E-A325-852C69659E12}" destId="{3734E82D-05E1-5B41-B348-DD460F7B6972}" srcOrd="5" destOrd="0" presId="urn:microsoft.com/office/officeart/2005/8/layout/default"/>
    <dgm:cxn modelId="{0B2AF6DB-98B7-EE41-A83F-8DE0ED20EB2B}" type="presParOf" srcId="{00D00E68-B224-7B4E-A325-852C69659E12}" destId="{A6063B12-4221-A54B-935F-B0B4217797CF}" srcOrd="6" destOrd="0" presId="urn:microsoft.com/office/officeart/2005/8/layout/default"/>
    <dgm:cxn modelId="{BD814500-FCF7-F141-AAE2-3F4B5CA222A3}" type="presParOf" srcId="{00D00E68-B224-7B4E-A325-852C69659E12}" destId="{020831EF-E5D3-D040-B047-56B94FE47C33}" srcOrd="7" destOrd="0" presId="urn:microsoft.com/office/officeart/2005/8/layout/default"/>
    <dgm:cxn modelId="{33B2E504-679B-E54C-AFC5-BF99F0FBA9F2}" type="presParOf" srcId="{00D00E68-B224-7B4E-A325-852C69659E12}" destId="{FCC5A848-7407-4949-B4A0-216B50C47112}" srcOrd="8" destOrd="0" presId="urn:microsoft.com/office/officeart/2005/8/layout/default"/>
    <dgm:cxn modelId="{CB5FEDB7-885D-6F45-B4AC-A80301ED094F}" type="presParOf" srcId="{00D00E68-B224-7B4E-A325-852C69659E12}" destId="{29AEF799-5D03-384F-A2B8-2F8F4AE23277}" srcOrd="9" destOrd="0" presId="urn:microsoft.com/office/officeart/2005/8/layout/default"/>
    <dgm:cxn modelId="{681B73A5-C8F8-344D-8D79-1613732B8090}" type="presParOf" srcId="{00D00E68-B224-7B4E-A325-852C69659E12}" destId="{55B7B2F9-E927-4145-BB9F-35FFA8B5657E}" srcOrd="10" destOrd="0" presId="urn:microsoft.com/office/officeart/2005/8/layout/default"/>
    <dgm:cxn modelId="{029C39EF-FE5B-B14F-8637-D74AD9C0F82F}" type="presParOf" srcId="{00D00E68-B224-7B4E-A325-852C69659E12}" destId="{E10892E9-C88C-6D4F-ABAA-A4FD3CEAB782}" srcOrd="11" destOrd="0" presId="urn:microsoft.com/office/officeart/2005/8/layout/default"/>
    <dgm:cxn modelId="{00536EBC-5500-414C-A7C5-E9407F4A6E55}" type="presParOf" srcId="{00D00E68-B224-7B4E-A325-852C69659E12}" destId="{A1992AD4-1509-074A-8497-6050083EDE96}"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DB21D6-5AC0-4537-B4A6-22D063BD5C2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7B52E91-9F6D-4B3F-ADA4-7DA433D9A36D}">
      <dgm:prSet/>
      <dgm:spPr/>
      <dgm:t>
        <a:bodyPr/>
        <a:lstStyle/>
        <a:p>
          <a:r>
            <a:rPr lang="en-IE"/>
            <a:t>It is through interactive communication and the participation of the concerned communities that the spirit of place is most efficiently safeguarded, used and enhanced. Communication is the best tool for keeping the spirit of place alive</a:t>
          </a:r>
          <a:endParaRPr lang="en-US"/>
        </a:p>
      </dgm:t>
    </dgm:pt>
    <dgm:pt modelId="{BCBF5AD8-1897-4623-9376-30098284E07B}" type="parTrans" cxnId="{30DABBDB-18AD-49F3-B9BB-D649D19A62C5}">
      <dgm:prSet/>
      <dgm:spPr/>
      <dgm:t>
        <a:bodyPr/>
        <a:lstStyle/>
        <a:p>
          <a:endParaRPr lang="en-US"/>
        </a:p>
      </dgm:t>
    </dgm:pt>
    <dgm:pt modelId="{E9DC1380-EA5C-47C4-966F-2AC64A9494B2}" type="sibTrans" cxnId="{30DABBDB-18AD-49F3-B9BB-D649D19A62C5}">
      <dgm:prSet/>
      <dgm:spPr/>
      <dgm:t>
        <a:bodyPr/>
        <a:lstStyle/>
        <a:p>
          <a:endParaRPr lang="en-US"/>
        </a:p>
      </dgm:t>
    </dgm:pt>
    <dgm:pt modelId="{A8AC0DD3-75A7-498F-A620-95F1EC246642}">
      <dgm:prSet/>
      <dgm:spPr/>
      <dgm:t>
        <a:bodyPr/>
        <a:lstStyle/>
        <a:p>
          <a:r>
            <a:rPr lang="en-IE" dirty="0"/>
            <a:t>Communities should be intimately associated in all endeavours to preserve and transmit the spirit of place. Non-formal (narratives, rituals, performances, traditional experience and practices, etc.) and formal (educational programs, digital databases, websites, pedagogical tools, multimedia presentations, etc.) means of transmission should be encouraged because they ensure not only the safeguarding of the spirit of place but, more importantly, the sustainable and social development of the community</a:t>
          </a:r>
          <a:endParaRPr lang="en-US" dirty="0"/>
        </a:p>
      </dgm:t>
    </dgm:pt>
    <dgm:pt modelId="{89CAEDE7-8E86-4566-96D3-4E434C4B3EB5}" type="parTrans" cxnId="{E84A9863-5374-4BC5-B468-E49496BAA2E5}">
      <dgm:prSet/>
      <dgm:spPr/>
      <dgm:t>
        <a:bodyPr/>
        <a:lstStyle/>
        <a:p>
          <a:endParaRPr lang="en-US"/>
        </a:p>
      </dgm:t>
    </dgm:pt>
    <dgm:pt modelId="{DD95703B-01F3-4DE8-B503-68C4C129B53D}" type="sibTrans" cxnId="{E84A9863-5374-4BC5-B468-E49496BAA2E5}">
      <dgm:prSet/>
      <dgm:spPr/>
      <dgm:t>
        <a:bodyPr/>
        <a:lstStyle/>
        <a:p>
          <a:endParaRPr lang="en-US"/>
        </a:p>
      </dgm:t>
    </dgm:pt>
    <dgm:pt modelId="{5023E4F8-BB38-6345-9BDC-ED01C881135E}" type="pres">
      <dgm:prSet presAssocID="{ABDB21D6-5AC0-4537-B4A6-22D063BD5C2C}" presName="linear" presStyleCnt="0">
        <dgm:presLayoutVars>
          <dgm:animLvl val="lvl"/>
          <dgm:resizeHandles val="exact"/>
        </dgm:presLayoutVars>
      </dgm:prSet>
      <dgm:spPr/>
      <dgm:t>
        <a:bodyPr/>
        <a:lstStyle/>
        <a:p>
          <a:endParaRPr lang="en-IE"/>
        </a:p>
      </dgm:t>
    </dgm:pt>
    <dgm:pt modelId="{B5707422-06DB-614B-84F7-BC61683A47C3}" type="pres">
      <dgm:prSet presAssocID="{17B52E91-9F6D-4B3F-ADA4-7DA433D9A36D}" presName="parentText" presStyleLbl="node1" presStyleIdx="0" presStyleCnt="2">
        <dgm:presLayoutVars>
          <dgm:chMax val="0"/>
          <dgm:bulletEnabled val="1"/>
        </dgm:presLayoutVars>
      </dgm:prSet>
      <dgm:spPr/>
      <dgm:t>
        <a:bodyPr/>
        <a:lstStyle/>
        <a:p>
          <a:endParaRPr lang="en-IE"/>
        </a:p>
      </dgm:t>
    </dgm:pt>
    <dgm:pt modelId="{17B54B7F-2425-2F49-AF89-25C6D8C5A5C5}" type="pres">
      <dgm:prSet presAssocID="{E9DC1380-EA5C-47C4-966F-2AC64A9494B2}" presName="spacer" presStyleCnt="0"/>
      <dgm:spPr/>
    </dgm:pt>
    <dgm:pt modelId="{7383FF88-62F5-BC47-86EC-2BA6EEFB5A5C}" type="pres">
      <dgm:prSet presAssocID="{A8AC0DD3-75A7-498F-A620-95F1EC246642}" presName="parentText" presStyleLbl="node1" presStyleIdx="1" presStyleCnt="2">
        <dgm:presLayoutVars>
          <dgm:chMax val="0"/>
          <dgm:bulletEnabled val="1"/>
        </dgm:presLayoutVars>
      </dgm:prSet>
      <dgm:spPr/>
      <dgm:t>
        <a:bodyPr/>
        <a:lstStyle/>
        <a:p>
          <a:endParaRPr lang="en-IE"/>
        </a:p>
      </dgm:t>
    </dgm:pt>
  </dgm:ptLst>
  <dgm:cxnLst>
    <dgm:cxn modelId="{E84A9863-5374-4BC5-B468-E49496BAA2E5}" srcId="{ABDB21D6-5AC0-4537-B4A6-22D063BD5C2C}" destId="{A8AC0DD3-75A7-498F-A620-95F1EC246642}" srcOrd="1" destOrd="0" parTransId="{89CAEDE7-8E86-4566-96D3-4E434C4B3EB5}" sibTransId="{DD95703B-01F3-4DE8-B503-68C4C129B53D}"/>
    <dgm:cxn modelId="{30DABBDB-18AD-49F3-B9BB-D649D19A62C5}" srcId="{ABDB21D6-5AC0-4537-B4A6-22D063BD5C2C}" destId="{17B52E91-9F6D-4B3F-ADA4-7DA433D9A36D}" srcOrd="0" destOrd="0" parTransId="{BCBF5AD8-1897-4623-9376-30098284E07B}" sibTransId="{E9DC1380-EA5C-47C4-966F-2AC64A9494B2}"/>
    <dgm:cxn modelId="{B8D506D1-A041-254F-BFE3-79120E60065B}" type="presOf" srcId="{A8AC0DD3-75A7-498F-A620-95F1EC246642}" destId="{7383FF88-62F5-BC47-86EC-2BA6EEFB5A5C}" srcOrd="0" destOrd="0" presId="urn:microsoft.com/office/officeart/2005/8/layout/vList2"/>
    <dgm:cxn modelId="{CC6D93BF-A38D-984D-ADEF-334793ACFACE}" type="presOf" srcId="{17B52E91-9F6D-4B3F-ADA4-7DA433D9A36D}" destId="{B5707422-06DB-614B-84F7-BC61683A47C3}" srcOrd="0" destOrd="0" presId="urn:microsoft.com/office/officeart/2005/8/layout/vList2"/>
    <dgm:cxn modelId="{856576CE-45F8-1A40-A77E-CDCF8D880C5F}" type="presOf" srcId="{ABDB21D6-5AC0-4537-B4A6-22D063BD5C2C}" destId="{5023E4F8-BB38-6345-9BDC-ED01C881135E}" srcOrd="0" destOrd="0" presId="urn:microsoft.com/office/officeart/2005/8/layout/vList2"/>
    <dgm:cxn modelId="{81C13DD8-0591-C540-BDE7-2DFE94D9A63F}" type="presParOf" srcId="{5023E4F8-BB38-6345-9BDC-ED01C881135E}" destId="{B5707422-06DB-614B-84F7-BC61683A47C3}" srcOrd="0" destOrd="0" presId="urn:microsoft.com/office/officeart/2005/8/layout/vList2"/>
    <dgm:cxn modelId="{D85DD1CC-1167-2948-8AEF-0FEF842605FC}" type="presParOf" srcId="{5023E4F8-BB38-6345-9BDC-ED01C881135E}" destId="{17B54B7F-2425-2F49-AF89-25C6D8C5A5C5}" srcOrd="1" destOrd="0" presId="urn:microsoft.com/office/officeart/2005/8/layout/vList2"/>
    <dgm:cxn modelId="{5F797ECC-097E-F047-8370-F3519B39C265}" type="presParOf" srcId="{5023E4F8-BB38-6345-9BDC-ED01C881135E}" destId="{7383FF88-62F5-BC47-86EC-2BA6EEFB5A5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BC84F8B8-67B3-C54B-B619-7AACCC84D7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C13EF7B7-C174-3042-9EAD-C23C74374C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70B0ED-47A9-6842-9E42-7C0D1BE2921A}" type="datetimeFigureOut">
              <a:rPr lang="en-US" smtClean="0"/>
              <a:t>9/10/2020</a:t>
            </a:fld>
            <a:endParaRPr lang="en-US"/>
          </a:p>
        </p:txBody>
      </p:sp>
      <p:sp>
        <p:nvSpPr>
          <p:cNvPr id="4" name="Footer Placeholder 3">
            <a:extLst>
              <a:ext uri="{FF2B5EF4-FFF2-40B4-BE49-F238E27FC236}">
                <a16:creationId xmlns="" xmlns:a16="http://schemas.microsoft.com/office/drawing/2014/main" id="{35ABB8BB-301B-784C-B916-E328F9BF20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814C6F8E-C477-F945-B471-7E29386B6C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9E1C41-9942-DA4F-B0E3-6A22D1D26777}" type="slidenum">
              <a:rPr lang="en-US" smtClean="0"/>
              <a:t>‹#›</a:t>
            </a:fld>
            <a:endParaRPr lang="en-US"/>
          </a:p>
        </p:txBody>
      </p:sp>
    </p:spTree>
    <p:extLst>
      <p:ext uri="{BB962C8B-B14F-4D97-AF65-F5344CB8AC3E}">
        <p14:creationId xmlns:p14="http://schemas.microsoft.com/office/powerpoint/2010/main" val="2890426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1F973-9F15-984A-90B5-113DF219B894}" type="datetimeFigureOut">
              <a:rPr lang="en-US" smtClean="0"/>
              <a:t>9/10/2020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0FED6-6480-C94F-B041-B03E64C61770}" type="slidenum">
              <a:rPr lang="en-US" smtClean="0"/>
              <a:t>‹#›</a:t>
            </a:fld>
            <a:endParaRPr lang="en-US"/>
          </a:p>
        </p:txBody>
      </p:sp>
    </p:spTree>
    <p:extLst>
      <p:ext uri="{BB962C8B-B14F-4D97-AF65-F5344CB8AC3E}">
        <p14:creationId xmlns:p14="http://schemas.microsoft.com/office/powerpoint/2010/main" val="213449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1</a:t>
            </a:fld>
            <a:endParaRPr lang="en-US"/>
          </a:p>
        </p:txBody>
      </p:sp>
    </p:spTree>
    <p:extLst>
      <p:ext uri="{BB962C8B-B14F-4D97-AF65-F5344CB8AC3E}">
        <p14:creationId xmlns:p14="http://schemas.microsoft.com/office/powerpoint/2010/main" val="3540021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10</a:t>
            </a:fld>
            <a:endParaRPr lang="en-US"/>
          </a:p>
        </p:txBody>
      </p:sp>
    </p:spTree>
    <p:extLst>
      <p:ext uri="{BB962C8B-B14F-4D97-AF65-F5344CB8AC3E}">
        <p14:creationId xmlns:p14="http://schemas.microsoft.com/office/powerpoint/2010/main" val="3141602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11</a:t>
            </a:fld>
            <a:endParaRPr lang="en-US"/>
          </a:p>
        </p:txBody>
      </p:sp>
    </p:spTree>
    <p:extLst>
      <p:ext uri="{BB962C8B-B14F-4D97-AF65-F5344CB8AC3E}">
        <p14:creationId xmlns:p14="http://schemas.microsoft.com/office/powerpoint/2010/main" val="2753869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12</a:t>
            </a:fld>
            <a:endParaRPr lang="en-US"/>
          </a:p>
        </p:txBody>
      </p:sp>
    </p:spTree>
    <p:extLst>
      <p:ext uri="{BB962C8B-B14F-4D97-AF65-F5344CB8AC3E}">
        <p14:creationId xmlns:p14="http://schemas.microsoft.com/office/powerpoint/2010/main" val="2112259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13</a:t>
            </a:fld>
            <a:endParaRPr lang="en-US"/>
          </a:p>
        </p:txBody>
      </p:sp>
    </p:spTree>
    <p:extLst>
      <p:ext uri="{BB962C8B-B14F-4D97-AF65-F5344CB8AC3E}">
        <p14:creationId xmlns:p14="http://schemas.microsoft.com/office/powerpoint/2010/main" val="841716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14</a:t>
            </a:fld>
            <a:endParaRPr lang="en-US"/>
          </a:p>
        </p:txBody>
      </p:sp>
    </p:spTree>
    <p:extLst>
      <p:ext uri="{BB962C8B-B14F-4D97-AF65-F5344CB8AC3E}">
        <p14:creationId xmlns:p14="http://schemas.microsoft.com/office/powerpoint/2010/main" val="1981946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15</a:t>
            </a:fld>
            <a:endParaRPr lang="en-US"/>
          </a:p>
        </p:txBody>
      </p:sp>
    </p:spTree>
    <p:extLst>
      <p:ext uri="{BB962C8B-B14F-4D97-AF65-F5344CB8AC3E}">
        <p14:creationId xmlns:p14="http://schemas.microsoft.com/office/powerpoint/2010/main" val="2181959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16</a:t>
            </a:fld>
            <a:endParaRPr lang="en-US"/>
          </a:p>
        </p:txBody>
      </p:sp>
    </p:spTree>
    <p:extLst>
      <p:ext uri="{BB962C8B-B14F-4D97-AF65-F5344CB8AC3E}">
        <p14:creationId xmlns:p14="http://schemas.microsoft.com/office/powerpoint/2010/main" val="2988666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18</a:t>
            </a:fld>
            <a:endParaRPr lang="en-US"/>
          </a:p>
        </p:txBody>
      </p:sp>
    </p:spTree>
    <p:extLst>
      <p:ext uri="{BB962C8B-B14F-4D97-AF65-F5344CB8AC3E}">
        <p14:creationId xmlns:p14="http://schemas.microsoft.com/office/powerpoint/2010/main" val="136605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19</a:t>
            </a:fld>
            <a:endParaRPr lang="en-US"/>
          </a:p>
        </p:txBody>
      </p:sp>
    </p:spTree>
    <p:extLst>
      <p:ext uri="{BB962C8B-B14F-4D97-AF65-F5344CB8AC3E}">
        <p14:creationId xmlns:p14="http://schemas.microsoft.com/office/powerpoint/2010/main" val="2008037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20</a:t>
            </a:fld>
            <a:endParaRPr lang="en-US"/>
          </a:p>
        </p:txBody>
      </p:sp>
    </p:spTree>
    <p:extLst>
      <p:ext uri="{BB962C8B-B14F-4D97-AF65-F5344CB8AC3E}">
        <p14:creationId xmlns:p14="http://schemas.microsoft.com/office/powerpoint/2010/main" val="137380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2</a:t>
            </a:fld>
            <a:endParaRPr lang="en-US"/>
          </a:p>
        </p:txBody>
      </p:sp>
    </p:spTree>
    <p:extLst>
      <p:ext uri="{BB962C8B-B14F-4D97-AF65-F5344CB8AC3E}">
        <p14:creationId xmlns:p14="http://schemas.microsoft.com/office/powerpoint/2010/main" val="7381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21</a:t>
            </a:fld>
            <a:endParaRPr lang="en-US"/>
          </a:p>
        </p:txBody>
      </p:sp>
    </p:spTree>
    <p:extLst>
      <p:ext uri="{BB962C8B-B14F-4D97-AF65-F5344CB8AC3E}">
        <p14:creationId xmlns:p14="http://schemas.microsoft.com/office/powerpoint/2010/main" val="919846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22</a:t>
            </a:fld>
            <a:endParaRPr lang="en-US"/>
          </a:p>
        </p:txBody>
      </p:sp>
    </p:spTree>
    <p:extLst>
      <p:ext uri="{BB962C8B-B14F-4D97-AF65-F5344CB8AC3E}">
        <p14:creationId xmlns:p14="http://schemas.microsoft.com/office/powerpoint/2010/main" val="1780957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23</a:t>
            </a:fld>
            <a:endParaRPr lang="en-US"/>
          </a:p>
        </p:txBody>
      </p:sp>
    </p:spTree>
    <p:extLst>
      <p:ext uri="{BB962C8B-B14F-4D97-AF65-F5344CB8AC3E}">
        <p14:creationId xmlns:p14="http://schemas.microsoft.com/office/powerpoint/2010/main" val="1789139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24</a:t>
            </a:fld>
            <a:endParaRPr lang="en-US"/>
          </a:p>
        </p:txBody>
      </p:sp>
    </p:spTree>
    <p:extLst>
      <p:ext uri="{BB962C8B-B14F-4D97-AF65-F5344CB8AC3E}">
        <p14:creationId xmlns:p14="http://schemas.microsoft.com/office/powerpoint/2010/main" val="2396173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25</a:t>
            </a:fld>
            <a:endParaRPr lang="en-US"/>
          </a:p>
        </p:txBody>
      </p:sp>
    </p:spTree>
    <p:extLst>
      <p:ext uri="{BB962C8B-B14F-4D97-AF65-F5344CB8AC3E}">
        <p14:creationId xmlns:p14="http://schemas.microsoft.com/office/powerpoint/2010/main" val="3805236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26</a:t>
            </a:fld>
            <a:endParaRPr lang="en-US"/>
          </a:p>
        </p:txBody>
      </p:sp>
    </p:spTree>
    <p:extLst>
      <p:ext uri="{BB962C8B-B14F-4D97-AF65-F5344CB8AC3E}">
        <p14:creationId xmlns:p14="http://schemas.microsoft.com/office/powerpoint/2010/main" val="1270874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27</a:t>
            </a:fld>
            <a:endParaRPr lang="en-US"/>
          </a:p>
        </p:txBody>
      </p:sp>
    </p:spTree>
    <p:extLst>
      <p:ext uri="{BB962C8B-B14F-4D97-AF65-F5344CB8AC3E}">
        <p14:creationId xmlns:p14="http://schemas.microsoft.com/office/powerpoint/2010/main" val="1807384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28</a:t>
            </a:fld>
            <a:endParaRPr lang="en-US"/>
          </a:p>
        </p:txBody>
      </p:sp>
    </p:spTree>
    <p:extLst>
      <p:ext uri="{BB962C8B-B14F-4D97-AF65-F5344CB8AC3E}">
        <p14:creationId xmlns:p14="http://schemas.microsoft.com/office/powerpoint/2010/main" val="2436101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29</a:t>
            </a:fld>
            <a:endParaRPr lang="en-US"/>
          </a:p>
        </p:txBody>
      </p:sp>
    </p:spTree>
    <p:extLst>
      <p:ext uri="{BB962C8B-B14F-4D97-AF65-F5344CB8AC3E}">
        <p14:creationId xmlns:p14="http://schemas.microsoft.com/office/powerpoint/2010/main" val="3654183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30</a:t>
            </a:fld>
            <a:endParaRPr lang="en-US"/>
          </a:p>
        </p:txBody>
      </p:sp>
    </p:spTree>
    <p:extLst>
      <p:ext uri="{BB962C8B-B14F-4D97-AF65-F5344CB8AC3E}">
        <p14:creationId xmlns:p14="http://schemas.microsoft.com/office/powerpoint/2010/main" val="2557539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3</a:t>
            </a:fld>
            <a:endParaRPr lang="en-US"/>
          </a:p>
        </p:txBody>
      </p:sp>
    </p:spTree>
    <p:extLst>
      <p:ext uri="{BB962C8B-B14F-4D97-AF65-F5344CB8AC3E}">
        <p14:creationId xmlns:p14="http://schemas.microsoft.com/office/powerpoint/2010/main" val="2015115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31</a:t>
            </a:fld>
            <a:endParaRPr lang="en-US"/>
          </a:p>
        </p:txBody>
      </p:sp>
    </p:spTree>
    <p:extLst>
      <p:ext uri="{BB962C8B-B14F-4D97-AF65-F5344CB8AC3E}">
        <p14:creationId xmlns:p14="http://schemas.microsoft.com/office/powerpoint/2010/main" val="1329740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32</a:t>
            </a:fld>
            <a:endParaRPr lang="en-US"/>
          </a:p>
        </p:txBody>
      </p:sp>
    </p:spTree>
    <p:extLst>
      <p:ext uri="{BB962C8B-B14F-4D97-AF65-F5344CB8AC3E}">
        <p14:creationId xmlns:p14="http://schemas.microsoft.com/office/powerpoint/2010/main" val="3957844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33</a:t>
            </a:fld>
            <a:endParaRPr lang="en-US"/>
          </a:p>
        </p:txBody>
      </p:sp>
    </p:spTree>
    <p:extLst>
      <p:ext uri="{BB962C8B-B14F-4D97-AF65-F5344CB8AC3E}">
        <p14:creationId xmlns:p14="http://schemas.microsoft.com/office/powerpoint/2010/main" val="130802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4</a:t>
            </a:fld>
            <a:endParaRPr lang="en-US"/>
          </a:p>
        </p:txBody>
      </p:sp>
    </p:spTree>
    <p:extLst>
      <p:ext uri="{BB962C8B-B14F-4D97-AF65-F5344CB8AC3E}">
        <p14:creationId xmlns:p14="http://schemas.microsoft.com/office/powerpoint/2010/main" val="2951804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5</a:t>
            </a:fld>
            <a:endParaRPr lang="en-US"/>
          </a:p>
        </p:txBody>
      </p:sp>
    </p:spTree>
    <p:extLst>
      <p:ext uri="{BB962C8B-B14F-4D97-AF65-F5344CB8AC3E}">
        <p14:creationId xmlns:p14="http://schemas.microsoft.com/office/powerpoint/2010/main" val="3850151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6</a:t>
            </a:fld>
            <a:endParaRPr lang="en-US"/>
          </a:p>
        </p:txBody>
      </p:sp>
    </p:spTree>
    <p:extLst>
      <p:ext uri="{BB962C8B-B14F-4D97-AF65-F5344CB8AC3E}">
        <p14:creationId xmlns:p14="http://schemas.microsoft.com/office/powerpoint/2010/main" val="166496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7</a:t>
            </a:fld>
            <a:endParaRPr lang="en-US"/>
          </a:p>
        </p:txBody>
      </p:sp>
    </p:spTree>
    <p:extLst>
      <p:ext uri="{BB962C8B-B14F-4D97-AF65-F5344CB8AC3E}">
        <p14:creationId xmlns:p14="http://schemas.microsoft.com/office/powerpoint/2010/main" val="3425001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8</a:t>
            </a:fld>
            <a:endParaRPr lang="en-US"/>
          </a:p>
        </p:txBody>
      </p:sp>
    </p:spTree>
    <p:extLst>
      <p:ext uri="{BB962C8B-B14F-4D97-AF65-F5344CB8AC3E}">
        <p14:creationId xmlns:p14="http://schemas.microsoft.com/office/powerpoint/2010/main" val="2402836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0FED6-6480-C94F-B041-B03E64C61770}" type="slidenum">
              <a:rPr lang="en-US" smtClean="0"/>
              <a:t>9</a:t>
            </a:fld>
            <a:endParaRPr lang="en-US"/>
          </a:p>
        </p:txBody>
      </p:sp>
    </p:spTree>
    <p:extLst>
      <p:ext uri="{BB962C8B-B14F-4D97-AF65-F5344CB8AC3E}">
        <p14:creationId xmlns:p14="http://schemas.microsoft.com/office/powerpoint/2010/main" val="4125721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EB0173-6950-2240-88CD-09CC081868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 xmlns:a16="http://schemas.microsoft.com/office/drawing/2014/main" id="{DDF1FBF8-3DBB-D942-80C5-68A245DBF5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 xmlns:a16="http://schemas.microsoft.com/office/drawing/2014/main" id="{A9BD2E04-E38B-EE4A-A8C3-214E6635EDCD}"/>
              </a:ext>
            </a:extLst>
          </p:cNvPr>
          <p:cNvSpPr>
            <a:spLocks noGrp="1"/>
          </p:cNvSpPr>
          <p:nvPr>
            <p:ph type="dt" sz="half" idx="10"/>
          </p:nvPr>
        </p:nvSpPr>
        <p:spPr/>
        <p:txBody>
          <a:bodyPr/>
          <a:lstStyle/>
          <a:p>
            <a:fld id="{62D6221B-8DE1-534E-9DE5-0EA3C3BE3E2C}" type="datetimeFigureOut">
              <a:rPr lang="en-US" smtClean="0"/>
              <a:t>9/10/2020</a:t>
            </a:fld>
            <a:endParaRPr lang="en-US"/>
          </a:p>
        </p:txBody>
      </p:sp>
      <p:sp>
        <p:nvSpPr>
          <p:cNvPr id="5" name="Footer Placeholder 4">
            <a:extLst>
              <a:ext uri="{FF2B5EF4-FFF2-40B4-BE49-F238E27FC236}">
                <a16:creationId xmlns="" xmlns:a16="http://schemas.microsoft.com/office/drawing/2014/main" id="{67F19ADC-CD37-8745-B569-CC22F10AB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646CE0A-2684-C94C-BF90-EED16F268618}"/>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240506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702156-BACB-D647-9C65-4E492CB32C9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ED010E28-DA81-2A4C-B3E0-3F29F0C7C1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12DB22F1-0AFF-6944-B58C-B985E160B044}"/>
              </a:ext>
            </a:extLst>
          </p:cNvPr>
          <p:cNvSpPr>
            <a:spLocks noGrp="1"/>
          </p:cNvSpPr>
          <p:nvPr>
            <p:ph type="dt" sz="half" idx="10"/>
          </p:nvPr>
        </p:nvSpPr>
        <p:spPr/>
        <p:txBody>
          <a:bodyPr/>
          <a:lstStyle/>
          <a:p>
            <a:fld id="{62D6221B-8DE1-534E-9DE5-0EA3C3BE3E2C}" type="datetimeFigureOut">
              <a:rPr lang="en-US" smtClean="0"/>
              <a:t>9/10/2020</a:t>
            </a:fld>
            <a:endParaRPr lang="en-US"/>
          </a:p>
        </p:txBody>
      </p:sp>
      <p:sp>
        <p:nvSpPr>
          <p:cNvPr id="5" name="Footer Placeholder 4">
            <a:extLst>
              <a:ext uri="{FF2B5EF4-FFF2-40B4-BE49-F238E27FC236}">
                <a16:creationId xmlns="" xmlns:a16="http://schemas.microsoft.com/office/drawing/2014/main" id="{46181C72-4BCA-2443-B5F3-001D4CDEFC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F08A746-7003-6444-BBC8-A09EFB3CDF42}"/>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190131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DEBB73A-BE70-2E43-9C90-867AEBE63BE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9BDCEC87-4C95-404F-9D9B-B720DACC533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7B9056C5-E770-0147-B092-B2EA50969BCE}"/>
              </a:ext>
            </a:extLst>
          </p:cNvPr>
          <p:cNvSpPr>
            <a:spLocks noGrp="1"/>
          </p:cNvSpPr>
          <p:nvPr>
            <p:ph type="dt" sz="half" idx="10"/>
          </p:nvPr>
        </p:nvSpPr>
        <p:spPr/>
        <p:txBody>
          <a:bodyPr/>
          <a:lstStyle/>
          <a:p>
            <a:fld id="{62D6221B-8DE1-534E-9DE5-0EA3C3BE3E2C}" type="datetimeFigureOut">
              <a:rPr lang="en-US" smtClean="0"/>
              <a:t>9/10/2020</a:t>
            </a:fld>
            <a:endParaRPr lang="en-US"/>
          </a:p>
        </p:txBody>
      </p:sp>
      <p:sp>
        <p:nvSpPr>
          <p:cNvPr id="5" name="Footer Placeholder 4">
            <a:extLst>
              <a:ext uri="{FF2B5EF4-FFF2-40B4-BE49-F238E27FC236}">
                <a16:creationId xmlns="" xmlns:a16="http://schemas.microsoft.com/office/drawing/2014/main" id="{7A46C254-2F52-7944-9872-1CFD0392CA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6C21441-C727-864B-A304-093EEE3C6461}"/>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3315369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scription_horizont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56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F14025-4B51-B345-8BFA-F3630DDABBC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B9D06836-955A-6E48-9BCF-ABB9364DF3E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AABE359B-69C5-C044-AD0D-997354E057C9}"/>
              </a:ext>
            </a:extLst>
          </p:cNvPr>
          <p:cNvSpPr>
            <a:spLocks noGrp="1"/>
          </p:cNvSpPr>
          <p:nvPr>
            <p:ph type="dt" sz="half" idx="10"/>
          </p:nvPr>
        </p:nvSpPr>
        <p:spPr/>
        <p:txBody>
          <a:bodyPr/>
          <a:lstStyle/>
          <a:p>
            <a:fld id="{62D6221B-8DE1-534E-9DE5-0EA3C3BE3E2C}" type="datetimeFigureOut">
              <a:rPr lang="en-US" smtClean="0"/>
              <a:t>9/10/2020</a:t>
            </a:fld>
            <a:endParaRPr lang="en-US"/>
          </a:p>
        </p:txBody>
      </p:sp>
      <p:sp>
        <p:nvSpPr>
          <p:cNvPr id="5" name="Footer Placeholder 4">
            <a:extLst>
              <a:ext uri="{FF2B5EF4-FFF2-40B4-BE49-F238E27FC236}">
                <a16:creationId xmlns="" xmlns:a16="http://schemas.microsoft.com/office/drawing/2014/main" id="{DEA07B9F-5976-2342-A655-97906BF2A4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CB386B6-7E1F-0B43-AF5D-0F59D61F810B}"/>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356478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5FEB04-94FD-A344-957B-F0F244F3C34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 xmlns:a16="http://schemas.microsoft.com/office/drawing/2014/main" id="{C6A798AB-CCD0-8F4E-B1C2-0A7B4FBEA4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CD915DCF-6B53-FF4B-BAC5-B77BFF2FFA86}"/>
              </a:ext>
            </a:extLst>
          </p:cNvPr>
          <p:cNvSpPr>
            <a:spLocks noGrp="1"/>
          </p:cNvSpPr>
          <p:nvPr>
            <p:ph type="dt" sz="half" idx="10"/>
          </p:nvPr>
        </p:nvSpPr>
        <p:spPr/>
        <p:txBody>
          <a:bodyPr/>
          <a:lstStyle/>
          <a:p>
            <a:fld id="{62D6221B-8DE1-534E-9DE5-0EA3C3BE3E2C}" type="datetimeFigureOut">
              <a:rPr lang="en-US" smtClean="0"/>
              <a:t>9/10/2020</a:t>
            </a:fld>
            <a:endParaRPr lang="en-US"/>
          </a:p>
        </p:txBody>
      </p:sp>
      <p:sp>
        <p:nvSpPr>
          <p:cNvPr id="5" name="Footer Placeholder 4">
            <a:extLst>
              <a:ext uri="{FF2B5EF4-FFF2-40B4-BE49-F238E27FC236}">
                <a16:creationId xmlns="" xmlns:a16="http://schemas.microsoft.com/office/drawing/2014/main" id="{708D1235-A9FE-8E4B-A180-8E7232338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DC30F88-EBDD-BC47-9570-DFCF80C2F9F8}"/>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2098027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CD3A35-EA0E-EC4B-9A9E-509E8F12D8E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CC62DAD2-4D00-0C47-97FF-B3D6AC70108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 xmlns:a16="http://schemas.microsoft.com/office/drawing/2014/main" id="{6603ABA8-381B-2E40-A7C4-4DAFBC4BC57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 xmlns:a16="http://schemas.microsoft.com/office/drawing/2014/main" id="{3B4AC17F-3F62-7C4E-A1AE-997BEF13B077}"/>
              </a:ext>
            </a:extLst>
          </p:cNvPr>
          <p:cNvSpPr>
            <a:spLocks noGrp="1"/>
          </p:cNvSpPr>
          <p:nvPr>
            <p:ph type="dt" sz="half" idx="10"/>
          </p:nvPr>
        </p:nvSpPr>
        <p:spPr/>
        <p:txBody>
          <a:bodyPr/>
          <a:lstStyle/>
          <a:p>
            <a:fld id="{62D6221B-8DE1-534E-9DE5-0EA3C3BE3E2C}" type="datetimeFigureOut">
              <a:rPr lang="en-US" smtClean="0"/>
              <a:t>9/10/2020</a:t>
            </a:fld>
            <a:endParaRPr lang="en-US"/>
          </a:p>
        </p:txBody>
      </p:sp>
      <p:sp>
        <p:nvSpPr>
          <p:cNvPr id="6" name="Footer Placeholder 5">
            <a:extLst>
              <a:ext uri="{FF2B5EF4-FFF2-40B4-BE49-F238E27FC236}">
                <a16:creationId xmlns="" xmlns:a16="http://schemas.microsoft.com/office/drawing/2014/main" id="{4983C313-A091-114B-BFF7-0B94C0EEF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B50C955-8D88-4247-BE02-58D5E4749B63}"/>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318086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CA2C26-2518-D54F-B192-7FACE34252E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740C63BA-B9DF-AB46-A697-B1BDE9FC87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B492C88E-CBC3-7946-836B-D3277D88558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 xmlns:a16="http://schemas.microsoft.com/office/drawing/2014/main" id="{A32BC2D7-3DA2-AD48-BCB7-5A2C2D530B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FDF9C3FD-CCF8-E647-901D-388AD49CB1C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 xmlns:a16="http://schemas.microsoft.com/office/drawing/2014/main" id="{9ACD114A-CEBA-8C4F-A653-E9A66EBF2041}"/>
              </a:ext>
            </a:extLst>
          </p:cNvPr>
          <p:cNvSpPr>
            <a:spLocks noGrp="1"/>
          </p:cNvSpPr>
          <p:nvPr>
            <p:ph type="dt" sz="half" idx="10"/>
          </p:nvPr>
        </p:nvSpPr>
        <p:spPr/>
        <p:txBody>
          <a:bodyPr/>
          <a:lstStyle/>
          <a:p>
            <a:fld id="{62D6221B-8DE1-534E-9DE5-0EA3C3BE3E2C}" type="datetimeFigureOut">
              <a:rPr lang="en-US" smtClean="0"/>
              <a:t>9/10/2020</a:t>
            </a:fld>
            <a:endParaRPr lang="en-US"/>
          </a:p>
        </p:txBody>
      </p:sp>
      <p:sp>
        <p:nvSpPr>
          <p:cNvPr id="8" name="Footer Placeholder 7">
            <a:extLst>
              <a:ext uri="{FF2B5EF4-FFF2-40B4-BE49-F238E27FC236}">
                <a16:creationId xmlns="" xmlns:a16="http://schemas.microsoft.com/office/drawing/2014/main" id="{26344949-1550-8C41-B4E9-AE86AB783F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8E97DAA3-F2AF-2A40-8AB4-B30DDDF265B7}"/>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1833040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016B7E-1CDD-004D-9C95-ED257F5E6F5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 xmlns:a16="http://schemas.microsoft.com/office/drawing/2014/main" id="{8BC40B4F-C9B7-B742-A677-699AA4FF3278}"/>
              </a:ext>
            </a:extLst>
          </p:cNvPr>
          <p:cNvSpPr>
            <a:spLocks noGrp="1"/>
          </p:cNvSpPr>
          <p:nvPr>
            <p:ph type="dt" sz="half" idx="10"/>
          </p:nvPr>
        </p:nvSpPr>
        <p:spPr/>
        <p:txBody>
          <a:bodyPr/>
          <a:lstStyle/>
          <a:p>
            <a:fld id="{62D6221B-8DE1-534E-9DE5-0EA3C3BE3E2C}" type="datetimeFigureOut">
              <a:rPr lang="en-US" smtClean="0"/>
              <a:t>9/10/2020</a:t>
            </a:fld>
            <a:endParaRPr lang="en-US"/>
          </a:p>
        </p:txBody>
      </p:sp>
      <p:sp>
        <p:nvSpPr>
          <p:cNvPr id="4" name="Footer Placeholder 3">
            <a:extLst>
              <a:ext uri="{FF2B5EF4-FFF2-40B4-BE49-F238E27FC236}">
                <a16:creationId xmlns="" xmlns:a16="http://schemas.microsoft.com/office/drawing/2014/main" id="{0A56C2D6-495A-DB4D-A9B7-AABD38EB21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7BD0DE0-F37D-5446-9C4D-FCEB09CF7499}"/>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97281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DFA8ED6-F24F-5E4C-A589-3BB024A8EF92}"/>
              </a:ext>
            </a:extLst>
          </p:cNvPr>
          <p:cNvSpPr>
            <a:spLocks noGrp="1"/>
          </p:cNvSpPr>
          <p:nvPr>
            <p:ph type="dt" sz="half" idx="10"/>
          </p:nvPr>
        </p:nvSpPr>
        <p:spPr/>
        <p:txBody>
          <a:bodyPr/>
          <a:lstStyle/>
          <a:p>
            <a:fld id="{62D6221B-8DE1-534E-9DE5-0EA3C3BE3E2C}" type="datetimeFigureOut">
              <a:rPr lang="en-US" smtClean="0"/>
              <a:t>9/10/2020</a:t>
            </a:fld>
            <a:endParaRPr lang="en-US"/>
          </a:p>
        </p:txBody>
      </p:sp>
      <p:sp>
        <p:nvSpPr>
          <p:cNvPr id="3" name="Footer Placeholder 2">
            <a:extLst>
              <a:ext uri="{FF2B5EF4-FFF2-40B4-BE49-F238E27FC236}">
                <a16:creationId xmlns="" xmlns:a16="http://schemas.microsoft.com/office/drawing/2014/main" id="{A3927DFF-944F-1B43-830D-3D316E4348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3769FFC-C4FD-2749-92BD-747DF0482FE7}"/>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1311248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19D2D3-723E-AF4E-84C4-15EBABB82C0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3FBBCF1C-84E7-8744-B5E0-CE378C1416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 xmlns:a16="http://schemas.microsoft.com/office/drawing/2014/main" id="{07E69E8E-9D84-5A41-84DD-E2CB6A0ED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77F59176-EBD9-824A-91CE-90ABE97E491C}"/>
              </a:ext>
            </a:extLst>
          </p:cNvPr>
          <p:cNvSpPr>
            <a:spLocks noGrp="1"/>
          </p:cNvSpPr>
          <p:nvPr>
            <p:ph type="dt" sz="half" idx="10"/>
          </p:nvPr>
        </p:nvSpPr>
        <p:spPr/>
        <p:txBody>
          <a:bodyPr/>
          <a:lstStyle/>
          <a:p>
            <a:fld id="{62D6221B-8DE1-534E-9DE5-0EA3C3BE3E2C}" type="datetimeFigureOut">
              <a:rPr lang="en-US" smtClean="0"/>
              <a:t>9/10/2020</a:t>
            </a:fld>
            <a:endParaRPr lang="en-US"/>
          </a:p>
        </p:txBody>
      </p:sp>
      <p:sp>
        <p:nvSpPr>
          <p:cNvPr id="6" name="Footer Placeholder 5">
            <a:extLst>
              <a:ext uri="{FF2B5EF4-FFF2-40B4-BE49-F238E27FC236}">
                <a16:creationId xmlns="" xmlns:a16="http://schemas.microsoft.com/office/drawing/2014/main" id="{23672A4A-2531-FE4E-8990-03F044F738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B20B74E-2F82-464A-AEC6-8E35265054FC}"/>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110148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9A5181-37E8-F840-8F80-F0FFBB9C7A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 xmlns:a16="http://schemas.microsoft.com/office/drawing/2014/main" id="{74042028-0D79-074C-A77D-AA95A6EA2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AC52161-3044-D44F-B4F6-C0FE7402B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F9AF057D-7A37-BB48-A79E-9E9020BDB141}"/>
              </a:ext>
            </a:extLst>
          </p:cNvPr>
          <p:cNvSpPr>
            <a:spLocks noGrp="1"/>
          </p:cNvSpPr>
          <p:nvPr>
            <p:ph type="dt" sz="half" idx="10"/>
          </p:nvPr>
        </p:nvSpPr>
        <p:spPr/>
        <p:txBody>
          <a:bodyPr/>
          <a:lstStyle/>
          <a:p>
            <a:fld id="{62D6221B-8DE1-534E-9DE5-0EA3C3BE3E2C}" type="datetimeFigureOut">
              <a:rPr lang="en-US" smtClean="0"/>
              <a:t>9/10/2020</a:t>
            </a:fld>
            <a:endParaRPr lang="en-US"/>
          </a:p>
        </p:txBody>
      </p:sp>
      <p:sp>
        <p:nvSpPr>
          <p:cNvPr id="6" name="Footer Placeholder 5">
            <a:extLst>
              <a:ext uri="{FF2B5EF4-FFF2-40B4-BE49-F238E27FC236}">
                <a16:creationId xmlns="" xmlns:a16="http://schemas.microsoft.com/office/drawing/2014/main" id="{BD215FCB-70F2-4C41-900A-799360A274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F6B3AA2-E968-6744-9090-44BB1BC14F3E}"/>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196532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58A8DCF-FC03-7046-B882-5F11717CF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5B0BB0AE-76C8-8D48-A73D-0B70A795C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6FC0060A-8CCC-614D-AB47-655C1DAF08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221B-8DE1-534E-9DE5-0EA3C3BE3E2C}" type="datetimeFigureOut">
              <a:rPr lang="en-US" smtClean="0"/>
              <a:t>9/10/2020</a:t>
            </a:fld>
            <a:endParaRPr lang="en-US"/>
          </a:p>
        </p:txBody>
      </p:sp>
      <p:sp>
        <p:nvSpPr>
          <p:cNvPr id="5" name="Footer Placeholder 4">
            <a:extLst>
              <a:ext uri="{FF2B5EF4-FFF2-40B4-BE49-F238E27FC236}">
                <a16:creationId xmlns="" xmlns:a16="http://schemas.microsoft.com/office/drawing/2014/main" id="{E0562B65-6881-0D49-961F-32B5A7F49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56F427A-1423-2F4B-9FCA-B941A9AFF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5DE44-EF02-824F-AA93-77D66F718735}" type="slidenum">
              <a:rPr lang="en-US" smtClean="0"/>
              <a:t>‹#›</a:t>
            </a:fld>
            <a:endParaRPr lang="en-US"/>
          </a:p>
        </p:txBody>
      </p:sp>
    </p:spTree>
    <p:extLst>
      <p:ext uri="{BB962C8B-B14F-4D97-AF65-F5344CB8AC3E}">
        <p14:creationId xmlns:p14="http://schemas.microsoft.com/office/powerpoint/2010/main" val="1600008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hc.unesco.org/en/tentativelis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7">
            <a:extLst>
              <a:ext uri="{FF2B5EF4-FFF2-40B4-BE49-F238E27FC236}">
                <a16:creationId xmlns="" xmlns:a16="http://schemas.microsoft.com/office/drawing/2014/main" id="{FB5B0058-AF13-4859-B429-4EDDE2A26F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 xmlns:a16="http://schemas.microsoft.com/office/drawing/2014/main" id="{1199F94A-853B-114E-8C82-86361F825661}"/>
              </a:ext>
            </a:extLst>
          </p:cNvPr>
          <p:cNvSpPr>
            <a:spLocks noGrp="1"/>
          </p:cNvSpPr>
          <p:nvPr>
            <p:ph type="ctrTitle"/>
          </p:nvPr>
        </p:nvSpPr>
        <p:spPr>
          <a:xfrm>
            <a:off x="1932903" y="0"/>
            <a:ext cx="8071706" cy="1385544"/>
          </a:xfrm>
          <a:solidFill>
            <a:schemeClr val="accent6">
              <a:lumMod val="50000"/>
            </a:schemeClr>
          </a:solidFill>
        </p:spPr>
        <p:txBody>
          <a:bodyPr>
            <a:normAutofit fontScale="90000"/>
          </a:bodyPr>
          <a:lstStyle/>
          <a:p>
            <a:pPr algn="l"/>
            <a:r>
              <a:rPr lang="en-US" sz="1700" dirty="0">
                <a:solidFill>
                  <a:schemeClr val="bg1"/>
                </a:solidFill>
              </a:rPr>
              <a:t/>
            </a:r>
            <a:br>
              <a:rPr lang="en-US" sz="1700" dirty="0">
                <a:solidFill>
                  <a:schemeClr val="bg1"/>
                </a:solidFill>
              </a:rPr>
            </a:br>
            <a:r>
              <a:rPr lang="en-US" sz="1700" dirty="0">
                <a:solidFill>
                  <a:schemeClr val="bg1"/>
                </a:solidFill>
              </a:rPr>
              <a:t/>
            </a:r>
            <a:br>
              <a:rPr lang="en-US" sz="1700" dirty="0">
                <a:solidFill>
                  <a:schemeClr val="bg1"/>
                </a:solidFill>
              </a:rPr>
            </a:br>
            <a:r>
              <a:rPr lang="en-US" sz="1700" dirty="0">
                <a:solidFill>
                  <a:schemeClr val="bg1"/>
                </a:solidFill>
              </a:rPr>
              <a:t/>
            </a:r>
            <a:br>
              <a:rPr lang="en-US" sz="1700" dirty="0">
                <a:solidFill>
                  <a:schemeClr val="bg1"/>
                </a:solidFill>
              </a:rPr>
            </a:br>
            <a:r>
              <a:rPr lang="en-GB" sz="2700" dirty="0">
                <a:solidFill>
                  <a:schemeClr val="bg1"/>
                </a:solidFill>
              </a:rPr>
              <a:t/>
            </a:r>
            <a:br>
              <a:rPr lang="en-GB" sz="2700" dirty="0">
                <a:solidFill>
                  <a:schemeClr val="bg1"/>
                </a:solidFill>
              </a:rPr>
            </a:br>
            <a:r>
              <a:rPr lang="en-GB" sz="2700" dirty="0">
                <a:solidFill>
                  <a:schemeClr val="bg1"/>
                </a:solidFill>
              </a:rPr>
              <a:t/>
            </a:r>
            <a:br>
              <a:rPr lang="en-GB" sz="2700" dirty="0">
                <a:solidFill>
                  <a:schemeClr val="bg1"/>
                </a:solidFill>
              </a:rPr>
            </a:br>
            <a:r>
              <a:rPr lang="en-GB" sz="2700" dirty="0">
                <a:solidFill>
                  <a:schemeClr val="bg1"/>
                </a:solidFill>
              </a:rPr>
              <a:t/>
            </a:r>
            <a:br>
              <a:rPr lang="en-GB" sz="2700" dirty="0">
                <a:solidFill>
                  <a:schemeClr val="bg1"/>
                </a:solidFill>
              </a:rPr>
            </a:br>
            <a:r>
              <a:rPr lang="en-GB" sz="2700" dirty="0">
                <a:solidFill>
                  <a:schemeClr val="bg1"/>
                </a:solidFill>
              </a:rPr>
              <a:t/>
            </a:r>
            <a:br>
              <a:rPr lang="en-GB" sz="2700" dirty="0">
                <a:solidFill>
                  <a:schemeClr val="bg1"/>
                </a:solidFill>
              </a:rPr>
            </a:br>
            <a:r>
              <a:rPr lang="en-GB" sz="2700" dirty="0">
                <a:solidFill>
                  <a:schemeClr val="bg1"/>
                </a:solidFill>
              </a:rPr>
              <a:t/>
            </a:r>
            <a:br>
              <a:rPr lang="en-GB" sz="2700" dirty="0">
                <a:solidFill>
                  <a:schemeClr val="bg1"/>
                </a:solidFill>
              </a:rPr>
            </a:br>
            <a:r>
              <a:rPr lang="en-GB" sz="2700" dirty="0">
                <a:solidFill>
                  <a:schemeClr val="bg1"/>
                </a:solidFill>
              </a:rPr>
              <a:t/>
            </a:r>
            <a:br>
              <a:rPr lang="en-GB" sz="2700" dirty="0">
                <a:solidFill>
                  <a:schemeClr val="bg1"/>
                </a:solidFill>
              </a:rPr>
            </a:br>
            <a:r>
              <a:rPr lang="en-GB" sz="2700" dirty="0">
                <a:solidFill>
                  <a:schemeClr val="bg1"/>
                </a:solidFill>
              </a:rPr>
              <a:t/>
            </a:r>
            <a:br>
              <a:rPr lang="en-GB" sz="2700" dirty="0">
                <a:solidFill>
                  <a:schemeClr val="bg1"/>
                </a:solidFill>
              </a:rPr>
            </a:br>
            <a:r>
              <a:rPr lang="en-GB" sz="2700" dirty="0">
                <a:solidFill>
                  <a:schemeClr val="bg1"/>
                </a:solidFill>
              </a:rPr>
              <a:t/>
            </a:r>
            <a:br>
              <a:rPr lang="en-GB" sz="2700" dirty="0">
                <a:solidFill>
                  <a:schemeClr val="bg1"/>
                </a:solidFill>
              </a:rPr>
            </a:br>
            <a:r>
              <a:rPr lang="en-GB" sz="2700" dirty="0">
                <a:solidFill>
                  <a:schemeClr val="bg1"/>
                </a:solidFill>
              </a:rPr>
              <a:t/>
            </a:r>
            <a:br>
              <a:rPr lang="en-GB" sz="2700" dirty="0">
                <a:solidFill>
                  <a:schemeClr val="bg1"/>
                </a:solidFill>
              </a:rPr>
            </a:br>
            <a:r>
              <a:rPr lang="en-GB" sz="3600" b="1" dirty="0">
                <a:solidFill>
                  <a:srgbClr val="C00000"/>
                </a:solidFill>
              </a:rPr>
              <a:t>World Heritage online webinar 18</a:t>
            </a:r>
            <a:r>
              <a:rPr lang="en-GB" sz="3600" b="1" baseline="30000" dirty="0">
                <a:solidFill>
                  <a:srgbClr val="C00000"/>
                </a:solidFill>
              </a:rPr>
              <a:t>th</a:t>
            </a:r>
            <a:r>
              <a:rPr lang="en-GB" sz="3600" b="1" dirty="0">
                <a:solidFill>
                  <a:srgbClr val="C00000"/>
                </a:solidFill>
              </a:rPr>
              <a:t> June 2020 </a:t>
            </a:r>
            <a:r>
              <a:rPr lang="en-GB" sz="3100" b="1" dirty="0">
                <a:solidFill>
                  <a:srgbClr val="C00000"/>
                </a:solidFill>
              </a:rPr>
              <a:t/>
            </a:r>
            <a:br>
              <a:rPr lang="en-GB" sz="3100" b="1" dirty="0">
                <a:solidFill>
                  <a:srgbClr val="C00000"/>
                </a:solidFill>
              </a:rPr>
            </a:br>
            <a:r>
              <a:rPr lang="en-GB" sz="2700" b="1" dirty="0">
                <a:solidFill>
                  <a:srgbClr val="C00000"/>
                </a:solidFill>
              </a:rPr>
              <a:t> </a:t>
            </a:r>
            <a:br>
              <a:rPr lang="en-GB" sz="2700" b="1" dirty="0">
                <a:solidFill>
                  <a:srgbClr val="C00000"/>
                </a:solidFill>
              </a:rPr>
            </a:br>
            <a:r>
              <a:rPr lang="en-GB" sz="1700" dirty="0">
                <a:solidFill>
                  <a:srgbClr val="C00000"/>
                </a:solidFill>
              </a:rPr>
              <a:t/>
            </a:r>
            <a:br>
              <a:rPr lang="en-GB" sz="1700" dirty="0">
                <a:solidFill>
                  <a:srgbClr val="C00000"/>
                </a:solidFill>
              </a:rPr>
            </a:br>
            <a:endParaRPr lang="en-US" sz="1700" dirty="0">
              <a:solidFill>
                <a:srgbClr val="C00000"/>
              </a:solidFill>
            </a:endParaRPr>
          </a:p>
        </p:txBody>
      </p:sp>
      <p:sp>
        <p:nvSpPr>
          <p:cNvPr id="3" name="Subtitle 2">
            <a:extLst>
              <a:ext uri="{FF2B5EF4-FFF2-40B4-BE49-F238E27FC236}">
                <a16:creationId xmlns="" xmlns:a16="http://schemas.microsoft.com/office/drawing/2014/main" id="{D6F9E9B5-EC67-3141-AD65-278E08FB47EF}"/>
              </a:ext>
            </a:extLst>
          </p:cNvPr>
          <p:cNvSpPr>
            <a:spLocks noGrp="1"/>
          </p:cNvSpPr>
          <p:nvPr>
            <p:ph type="subTitle" idx="1"/>
          </p:nvPr>
        </p:nvSpPr>
        <p:spPr>
          <a:xfrm>
            <a:off x="585285" y="1734085"/>
            <a:ext cx="8071703" cy="3041289"/>
          </a:xfrm>
          <a:solidFill>
            <a:srgbClr val="FFC000"/>
          </a:solidFill>
        </p:spPr>
        <p:txBody>
          <a:bodyPr>
            <a:normAutofit fontScale="70000" lnSpcReduction="20000"/>
          </a:bodyPr>
          <a:lstStyle/>
          <a:p>
            <a:pPr algn="l"/>
            <a:r>
              <a:rPr lang="en-GB" sz="2800" b="1" dirty="0">
                <a:solidFill>
                  <a:schemeClr val="accent6">
                    <a:lumMod val="50000"/>
                  </a:schemeClr>
                </a:solidFill>
              </a:rPr>
              <a:t>Presenter: Mona O’Rourke</a:t>
            </a:r>
            <a:endParaRPr lang="en-US" sz="2800" b="1" dirty="0">
              <a:solidFill>
                <a:schemeClr val="accent6">
                  <a:lumMod val="50000"/>
                </a:schemeClr>
              </a:solidFill>
            </a:endParaRPr>
          </a:p>
          <a:p>
            <a:pPr algn="l"/>
            <a:r>
              <a:rPr lang="en-US" sz="2800" b="1" dirty="0">
                <a:solidFill>
                  <a:schemeClr val="accent6">
                    <a:lumMod val="50000"/>
                  </a:schemeClr>
                </a:solidFill>
              </a:rPr>
              <a:t>Convener of the World Heritage Working Group </a:t>
            </a:r>
            <a:br>
              <a:rPr lang="en-US" sz="2800" b="1" dirty="0">
                <a:solidFill>
                  <a:schemeClr val="accent6">
                    <a:lumMod val="50000"/>
                  </a:schemeClr>
                </a:solidFill>
              </a:rPr>
            </a:br>
            <a:r>
              <a:rPr lang="en-US" sz="2800" b="1" dirty="0">
                <a:solidFill>
                  <a:schemeClr val="accent6">
                    <a:lumMod val="50000"/>
                  </a:schemeClr>
                </a:solidFill>
              </a:rPr>
              <a:t>of ICOMOS Ireland</a:t>
            </a:r>
          </a:p>
          <a:p>
            <a:pPr algn="l"/>
            <a:r>
              <a:rPr lang="en-US" sz="2800" b="1" dirty="0">
                <a:solidFill>
                  <a:schemeClr val="accent6">
                    <a:lumMod val="50000"/>
                  </a:schemeClr>
                </a:solidFill>
              </a:rPr>
              <a:t>Expert Member of ICLAFI, the ICOMOS </a:t>
            </a:r>
            <a:br>
              <a:rPr lang="en-US" sz="2800" b="1" dirty="0">
                <a:solidFill>
                  <a:schemeClr val="accent6">
                    <a:lumMod val="50000"/>
                  </a:schemeClr>
                </a:solidFill>
              </a:rPr>
            </a:br>
            <a:r>
              <a:rPr lang="en-US" sz="2800" b="1" dirty="0">
                <a:solidFill>
                  <a:schemeClr val="accent6">
                    <a:lumMod val="50000"/>
                  </a:schemeClr>
                </a:solidFill>
              </a:rPr>
              <a:t>International Scientific Committee on </a:t>
            </a:r>
            <a:br>
              <a:rPr lang="en-US" sz="2800" b="1" dirty="0">
                <a:solidFill>
                  <a:schemeClr val="accent6">
                    <a:lumMod val="50000"/>
                  </a:schemeClr>
                </a:solidFill>
              </a:rPr>
            </a:br>
            <a:r>
              <a:rPr lang="en-US" sz="2800" b="1" dirty="0">
                <a:solidFill>
                  <a:schemeClr val="accent6">
                    <a:lumMod val="50000"/>
                  </a:schemeClr>
                </a:solidFill>
              </a:rPr>
              <a:t>Legal, Financial and Administrative matters</a:t>
            </a:r>
          </a:p>
          <a:p>
            <a:pPr algn="l"/>
            <a:endParaRPr lang="en-US" sz="2800" b="1" dirty="0">
              <a:solidFill>
                <a:schemeClr val="bg1"/>
              </a:solidFill>
            </a:endParaRPr>
          </a:p>
          <a:p>
            <a:pPr algn="l"/>
            <a:endParaRPr lang="en-US" sz="2200" dirty="0">
              <a:solidFill>
                <a:schemeClr val="bg1"/>
              </a:solidFill>
            </a:endParaRPr>
          </a:p>
          <a:p>
            <a:pPr algn="l"/>
            <a:r>
              <a:rPr lang="en-GB" sz="2000" dirty="0">
                <a:solidFill>
                  <a:srgbClr val="C00000"/>
                </a:solidFill>
              </a:rPr>
              <a:t>Department of Culture, Heritage </a:t>
            </a:r>
            <a:br>
              <a:rPr lang="en-GB" sz="2000" dirty="0">
                <a:solidFill>
                  <a:srgbClr val="C00000"/>
                </a:solidFill>
              </a:rPr>
            </a:br>
            <a:r>
              <a:rPr lang="en-GB" sz="2000" dirty="0">
                <a:solidFill>
                  <a:srgbClr val="C00000"/>
                </a:solidFill>
              </a:rPr>
              <a:t>and the Gaeltacht in partnership </a:t>
            </a:r>
            <a:br>
              <a:rPr lang="en-GB" sz="2000" dirty="0">
                <a:solidFill>
                  <a:srgbClr val="C00000"/>
                </a:solidFill>
              </a:rPr>
            </a:br>
            <a:r>
              <a:rPr lang="en-GB" sz="2000" dirty="0">
                <a:solidFill>
                  <a:srgbClr val="C00000"/>
                </a:solidFill>
              </a:rPr>
              <a:t>with ICOMOS Ireland</a:t>
            </a:r>
            <a:endParaRPr lang="en-US" sz="2000" dirty="0">
              <a:solidFill>
                <a:srgbClr val="C00000"/>
              </a:solidFill>
            </a:endParaRPr>
          </a:p>
          <a:p>
            <a:pPr algn="l"/>
            <a:endParaRPr lang="en-US" sz="2200" dirty="0">
              <a:solidFill>
                <a:schemeClr val="bg1"/>
              </a:solidFill>
            </a:endParaRPr>
          </a:p>
        </p:txBody>
      </p:sp>
      <p:cxnSp>
        <p:nvCxnSpPr>
          <p:cNvPr id="44" name="Straight Connector 9">
            <a:extLst>
              <a:ext uri="{FF2B5EF4-FFF2-40B4-BE49-F238E27FC236}">
                <a16:creationId xmlns="" xmlns:a16="http://schemas.microsoft.com/office/drawing/2014/main" id="{EC4521DE-248E-440D-AAD6-FD9E7D34B3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42C13FA-4C0F-42D0-9626-5BA6040D8C3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D3FC9DB3-97BC-274D-B6FA-6CD5922D5B4B}"/>
              </a:ext>
            </a:extLst>
          </p:cNvPr>
          <p:cNvSpPr txBox="1"/>
          <p:nvPr/>
        </p:nvSpPr>
        <p:spPr>
          <a:xfrm>
            <a:off x="5029200" y="5380892"/>
            <a:ext cx="4736120" cy="923330"/>
          </a:xfrm>
          <a:prstGeom prst="rect">
            <a:avLst/>
          </a:prstGeom>
          <a:noFill/>
        </p:spPr>
        <p:txBody>
          <a:bodyPr wrap="square" rtlCol="0">
            <a:spAutoFit/>
          </a:bodyPr>
          <a:lstStyle/>
          <a:p>
            <a:r>
              <a:rPr lang="en-IE" dirty="0"/>
              <a:t>Let Let me know if there is anything else that you need from us.  know if there is anything else that you need from us. </a:t>
            </a:r>
            <a:endParaRPr lang="en-US" dirty="0"/>
          </a:p>
        </p:txBody>
      </p:sp>
      <p:pic>
        <p:nvPicPr>
          <p:cNvPr id="8" name="Picture 7" descr="A picture containing drawing, sign&#10;&#10;Description automatically generated">
            <a:extLst>
              <a:ext uri="{FF2B5EF4-FFF2-40B4-BE49-F238E27FC236}">
                <a16:creationId xmlns="" xmlns:a16="http://schemas.microsoft.com/office/drawing/2014/main" id="{43EC53A5-B6E0-6A40-81D8-B4EEDD4FF200}"/>
              </a:ext>
            </a:extLst>
          </p:cNvPr>
          <p:cNvPicPr>
            <a:picLocks noChangeAspect="1"/>
          </p:cNvPicPr>
          <p:nvPr/>
        </p:nvPicPr>
        <p:blipFill>
          <a:blip r:embed="rId3"/>
          <a:stretch>
            <a:fillRect/>
          </a:stretch>
        </p:blipFill>
        <p:spPr>
          <a:xfrm>
            <a:off x="6096001" y="5123915"/>
            <a:ext cx="6096000" cy="1107347"/>
          </a:xfrm>
          <a:prstGeom prst="rect">
            <a:avLst/>
          </a:prstGeom>
        </p:spPr>
      </p:pic>
    </p:spTree>
    <p:extLst>
      <p:ext uri="{BB962C8B-B14F-4D97-AF65-F5344CB8AC3E}">
        <p14:creationId xmlns:p14="http://schemas.microsoft.com/office/powerpoint/2010/main" val="1216979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6F67"/>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685BEBF-D7F7-9249-B5C4-3A0E89E86EEC}"/>
              </a:ext>
            </a:extLst>
          </p:cNvPr>
          <p:cNvSpPr>
            <a:spLocks noGrp="1"/>
          </p:cNvSpPr>
          <p:nvPr>
            <p:ph idx="1"/>
          </p:nvPr>
        </p:nvSpPr>
        <p:spPr>
          <a:xfrm>
            <a:off x="0" y="0"/>
            <a:ext cx="12192000" cy="6858000"/>
          </a:xfrm>
          <a:solidFill>
            <a:schemeClr val="accent2">
              <a:lumMod val="60000"/>
              <a:lumOff val="40000"/>
            </a:schemeClr>
          </a:solidFill>
        </p:spPr>
        <p:txBody>
          <a:bodyPr/>
          <a:lstStyle/>
          <a:p>
            <a:pPr marL="0" indent="0">
              <a:buNone/>
            </a:pPr>
            <a:endParaRPr lang="en-IE" sz="3000" b="1" dirty="0"/>
          </a:p>
          <a:p>
            <a:pPr marL="0" indent="0">
              <a:buNone/>
            </a:pPr>
            <a:r>
              <a:rPr lang="en-IE" sz="3000" b="1" dirty="0">
                <a:solidFill>
                  <a:schemeClr val="accent2">
                    <a:lumMod val="75000"/>
                  </a:schemeClr>
                </a:solidFill>
              </a:rPr>
              <a:t>The Green Setting of the city in the hollow of the hills</a:t>
            </a:r>
          </a:p>
          <a:p>
            <a:r>
              <a:rPr lang="en-IE" sz="3000" dirty="0" err="1">
                <a:highlight>
                  <a:srgbClr val="808000"/>
                </a:highlight>
              </a:rPr>
              <a:t>Oolitic</a:t>
            </a:r>
            <a:r>
              <a:rPr lang="en-IE" sz="3000" dirty="0">
                <a:highlight>
                  <a:srgbClr val="808000"/>
                </a:highlight>
              </a:rPr>
              <a:t> limestone mines, quarries, outcrops and historic features including Ralph Allen’s tramway, inclines and structures used to exploit the stone from which the city was constructed</a:t>
            </a:r>
            <a:r>
              <a:rPr lang="en-IE" sz="3000" dirty="0"/>
              <a:t> </a:t>
            </a:r>
            <a:r>
              <a:rPr lang="en-US" sz="3000" dirty="0"/>
              <a:t> </a:t>
            </a:r>
            <a:r>
              <a:rPr lang="en-US" sz="3000" dirty="0">
                <a:highlight>
                  <a:srgbClr val="FFFF00"/>
                </a:highlight>
              </a:rPr>
              <a:t>(Material and substance)</a:t>
            </a:r>
          </a:p>
          <a:p>
            <a:endParaRPr lang="en-IE" sz="3000" b="1" dirty="0"/>
          </a:p>
          <a:p>
            <a:pPr marL="0" indent="0">
              <a:buNone/>
            </a:pPr>
            <a:r>
              <a:rPr lang="en-IE" sz="3000" b="1" dirty="0">
                <a:solidFill>
                  <a:schemeClr val="accent2">
                    <a:lumMod val="75000"/>
                  </a:schemeClr>
                </a:solidFill>
              </a:rPr>
              <a:t>Georgian Architecture reflecting 18</a:t>
            </a:r>
            <a:r>
              <a:rPr lang="en-IE" sz="3000" b="1" baseline="30000" dirty="0">
                <a:solidFill>
                  <a:schemeClr val="accent2">
                    <a:lumMod val="75000"/>
                  </a:schemeClr>
                </a:solidFill>
              </a:rPr>
              <a:t>th</a:t>
            </a:r>
            <a:r>
              <a:rPr lang="en-IE" sz="3000" b="1" dirty="0">
                <a:solidFill>
                  <a:schemeClr val="accent2">
                    <a:lumMod val="75000"/>
                  </a:schemeClr>
                </a:solidFill>
              </a:rPr>
              <a:t> Century social ambitions</a:t>
            </a:r>
          </a:p>
          <a:p>
            <a:r>
              <a:rPr lang="en-IE" sz="3000" dirty="0">
                <a:highlight>
                  <a:srgbClr val="808000"/>
                </a:highlight>
              </a:rPr>
              <a:t>The reflection of mythological, folkloric and antiquarian influences on the decorative motifs, alignments and dimensions on buildings such as the Circus  </a:t>
            </a:r>
            <a:r>
              <a:rPr lang="en-IE" sz="3000" dirty="0">
                <a:highlight>
                  <a:srgbClr val="FFFF00"/>
                </a:highlight>
              </a:rPr>
              <a:t>(Spirit and feeling)</a:t>
            </a:r>
          </a:p>
          <a:p>
            <a:r>
              <a:rPr lang="en-IE" sz="3000" dirty="0">
                <a:highlight>
                  <a:srgbClr val="808000"/>
                </a:highlight>
              </a:rPr>
              <a:t>Rules and etiquette developed in the polite society, largely intangible but embodied in buildings such as the Assembly and Pump Rooms </a:t>
            </a:r>
            <a:br>
              <a:rPr lang="en-IE" sz="3000" dirty="0">
                <a:highlight>
                  <a:srgbClr val="808000"/>
                </a:highlight>
              </a:rPr>
            </a:br>
            <a:r>
              <a:rPr lang="en-IE" sz="3000" dirty="0">
                <a:highlight>
                  <a:srgbClr val="FFFF00"/>
                </a:highlight>
              </a:rPr>
              <a:t>(language and other forms of intangible heritage)</a:t>
            </a:r>
          </a:p>
          <a:p>
            <a:endParaRPr lang="en-US" dirty="0"/>
          </a:p>
        </p:txBody>
      </p:sp>
    </p:spTree>
    <p:extLst>
      <p:ext uri="{BB962C8B-B14F-4D97-AF65-F5344CB8AC3E}">
        <p14:creationId xmlns:p14="http://schemas.microsoft.com/office/powerpoint/2010/main" val="4087292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7DD481-1977-FD44-A058-EFED68355309}"/>
              </a:ext>
            </a:extLst>
          </p:cNvPr>
          <p:cNvSpPr>
            <a:spLocks noGrp="1"/>
          </p:cNvSpPr>
          <p:nvPr>
            <p:ph type="title"/>
          </p:nvPr>
        </p:nvSpPr>
        <p:spPr>
          <a:xfrm>
            <a:off x="838200" y="365125"/>
            <a:ext cx="10515600" cy="1325563"/>
          </a:xfrm>
        </p:spPr>
        <p:txBody>
          <a:bodyPr>
            <a:normAutofit/>
          </a:bodyPr>
          <a:lstStyle/>
          <a:p>
            <a:r>
              <a:rPr lang="en-US" dirty="0"/>
              <a:t>		</a:t>
            </a:r>
            <a:r>
              <a:rPr lang="en-US" b="1" dirty="0"/>
              <a:t>Authenticity &amp; Integrity</a:t>
            </a:r>
          </a:p>
        </p:txBody>
      </p:sp>
      <p:graphicFrame>
        <p:nvGraphicFramePr>
          <p:cNvPr id="5" name="Content Placeholder 2">
            <a:extLst>
              <a:ext uri="{FF2B5EF4-FFF2-40B4-BE49-F238E27FC236}">
                <a16:creationId xmlns="" xmlns:a16="http://schemas.microsoft.com/office/drawing/2014/main" id="{9F9EC52C-6B6D-4C92-AC3B-4F688CDFBD59}"/>
              </a:ext>
            </a:extLst>
          </p:cNvPr>
          <p:cNvGraphicFramePr>
            <a:graphicFrameLocks noGrp="1"/>
          </p:cNvGraphicFramePr>
          <p:nvPr>
            <p:ph idx="1"/>
            <p:extLst>
              <p:ext uri="{D42A27DB-BD31-4B8C-83A1-F6EECF244321}">
                <p14:modId xmlns:p14="http://schemas.microsoft.com/office/powerpoint/2010/main" val="41762981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0646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294967295"/>
          </p:nvPr>
        </p:nvSpPr>
        <p:spPr>
          <a:xfrm>
            <a:off x="9984983" y="6920918"/>
            <a:ext cx="586408" cy="268139"/>
          </a:xfrm>
        </p:spPr>
        <p:txBody>
          <a:bodyPr/>
          <a:lstStyle/>
          <a:p>
            <a:pPr>
              <a:defRPr/>
            </a:pPr>
            <a:fld id="{CC7A9A8F-A723-47DB-90F8-A708BEDF83DD}" type="slidenum">
              <a:rPr lang="en-US" smtClean="0"/>
              <a:pPr>
                <a:defRPr/>
              </a:pPr>
              <a:t>12</a:t>
            </a:fld>
            <a:endParaRPr lang="en-US" dirty="0"/>
          </a:p>
        </p:txBody>
      </p:sp>
      <p:sp>
        <p:nvSpPr>
          <p:cNvPr id="9" name="Titre 8"/>
          <p:cNvSpPr>
            <a:spLocks noGrp="1"/>
          </p:cNvSpPr>
          <p:nvPr>
            <p:ph type="title" idx="4294967295"/>
          </p:nvPr>
        </p:nvSpPr>
        <p:spPr>
          <a:xfrm>
            <a:off x="1775400" y="1"/>
            <a:ext cx="8641200" cy="1042175"/>
          </a:xfrm>
        </p:spPr>
        <p:txBody>
          <a:bodyPr>
            <a:normAutofit/>
          </a:bodyPr>
          <a:lstStyle/>
          <a:p>
            <a:r>
              <a:rPr lang="fr-FR" altLang="en-US" sz="3200" b="1" dirty="0">
                <a:solidFill>
                  <a:srgbClr val="0F6734"/>
                </a:solidFill>
                <a:latin typeface="Helvetica" panose="020B0604020202020204" pitchFamily="34" charset="0"/>
                <a:ea typeface="MS Gothic" pitchFamily="49" charset="-128"/>
                <a:cs typeface="Helvetica" panose="020B0604020202020204" pitchFamily="34" charset="0"/>
              </a:rPr>
              <a:t>     The </a:t>
            </a:r>
            <a:r>
              <a:rPr lang="fr-FR" altLang="en-US" sz="3200" b="1" dirty="0" err="1">
                <a:solidFill>
                  <a:srgbClr val="0F6734"/>
                </a:solidFill>
                <a:latin typeface="Helvetica" panose="020B0604020202020204" pitchFamily="34" charset="0"/>
                <a:ea typeface="MS Gothic" pitchFamily="49" charset="-128"/>
                <a:cs typeface="Helvetica" panose="020B0604020202020204" pitchFamily="34" charset="0"/>
              </a:rPr>
              <a:t>three</a:t>
            </a:r>
            <a:r>
              <a:rPr lang="fr-FR" altLang="en-US" sz="3200" b="1" dirty="0">
                <a:solidFill>
                  <a:srgbClr val="0F6734"/>
                </a:solidFill>
                <a:latin typeface="Helvetica" panose="020B0604020202020204" pitchFamily="34" charset="0"/>
                <a:ea typeface="MS Gothic" pitchFamily="49" charset="-128"/>
                <a:cs typeface="Helvetica" panose="020B0604020202020204" pitchFamily="34" charset="0"/>
              </a:rPr>
              <a:t> </a:t>
            </a:r>
            <a:r>
              <a:rPr lang="fr-FR" altLang="en-US" sz="3200" b="1" dirty="0" err="1">
                <a:solidFill>
                  <a:srgbClr val="0F6734"/>
                </a:solidFill>
                <a:latin typeface="Helvetica" panose="020B0604020202020204" pitchFamily="34" charset="0"/>
                <a:ea typeface="MS Gothic" pitchFamily="49" charset="-128"/>
                <a:cs typeface="Helvetica" panose="020B0604020202020204" pitchFamily="34" charset="0"/>
              </a:rPr>
              <a:t>pillars</a:t>
            </a:r>
            <a:r>
              <a:rPr lang="fr-FR" altLang="en-US" sz="3200" b="1" dirty="0">
                <a:solidFill>
                  <a:srgbClr val="0F6734"/>
                </a:solidFill>
                <a:latin typeface="Helvetica" panose="020B0604020202020204" pitchFamily="34" charset="0"/>
                <a:ea typeface="MS Gothic" pitchFamily="49" charset="-128"/>
                <a:cs typeface="Helvetica" panose="020B0604020202020204" pitchFamily="34" charset="0"/>
              </a:rPr>
              <a:t> of the concept of</a:t>
            </a:r>
            <a:br>
              <a:rPr lang="fr-FR" altLang="en-US" sz="3200" b="1" dirty="0">
                <a:solidFill>
                  <a:srgbClr val="0F6734"/>
                </a:solidFill>
                <a:latin typeface="Helvetica" panose="020B0604020202020204" pitchFamily="34" charset="0"/>
                <a:ea typeface="MS Gothic" pitchFamily="49" charset="-128"/>
                <a:cs typeface="Helvetica" panose="020B0604020202020204" pitchFamily="34" charset="0"/>
              </a:rPr>
            </a:br>
            <a:r>
              <a:rPr lang="fr-FR" altLang="en-US" sz="3200" b="1" dirty="0">
                <a:solidFill>
                  <a:srgbClr val="0F6734"/>
                </a:solidFill>
                <a:latin typeface="Helvetica" panose="020B0604020202020204" pitchFamily="34" charset="0"/>
                <a:ea typeface="MS Gothic" pitchFamily="49" charset="-128"/>
                <a:cs typeface="Helvetica" panose="020B0604020202020204" pitchFamily="34" charset="0"/>
              </a:rPr>
              <a:t>      </a:t>
            </a:r>
            <a:r>
              <a:rPr lang="fr-FR" altLang="en-US" sz="3200" b="1" dirty="0" err="1">
                <a:solidFill>
                  <a:srgbClr val="0F6734"/>
                </a:solidFill>
                <a:latin typeface="Helvetica" panose="020B0604020202020204" pitchFamily="34" charset="0"/>
                <a:ea typeface="MS Gothic" pitchFamily="49" charset="-128"/>
                <a:cs typeface="Helvetica" panose="020B0604020202020204" pitchFamily="34" charset="0"/>
              </a:rPr>
              <a:t>Outstanding</a:t>
            </a:r>
            <a:r>
              <a:rPr lang="fr-FR" altLang="en-US" sz="3200" b="1" dirty="0">
                <a:solidFill>
                  <a:srgbClr val="0F6734"/>
                </a:solidFill>
                <a:latin typeface="Helvetica" panose="020B0604020202020204" pitchFamily="34" charset="0"/>
                <a:ea typeface="MS Gothic" pitchFamily="49" charset="-128"/>
                <a:cs typeface="Helvetica" panose="020B0604020202020204" pitchFamily="34" charset="0"/>
              </a:rPr>
              <a:t> Universal Value</a:t>
            </a:r>
            <a:endParaRPr lang="fr-FR" sz="3200" dirty="0"/>
          </a:p>
        </p:txBody>
      </p:sp>
      <p:grpSp>
        <p:nvGrpSpPr>
          <p:cNvPr id="6" name="Groupe 5"/>
          <p:cNvGrpSpPr/>
          <p:nvPr/>
        </p:nvGrpSpPr>
        <p:grpSpPr>
          <a:xfrm>
            <a:off x="2351585" y="1601690"/>
            <a:ext cx="7504113" cy="3987551"/>
            <a:chOff x="535562" y="1340768"/>
            <a:chExt cx="7504113" cy="3987551"/>
          </a:xfrm>
        </p:grpSpPr>
        <p:sp>
          <p:nvSpPr>
            <p:cNvPr id="36" name="Text Box 3"/>
            <p:cNvSpPr txBox="1">
              <a:spLocks noChangeArrowheads="1"/>
            </p:cNvSpPr>
            <p:nvPr/>
          </p:nvSpPr>
          <p:spPr bwMode="auto">
            <a:xfrm>
              <a:off x="535562" y="1340768"/>
              <a:ext cx="7504113" cy="666980"/>
            </a:xfrm>
            <a:prstGeom prst="rect">
              <a:avLst/>
            </a:prstGeom>
            <a:solidFill>
              <a:srgbClr val="CCFFCC"/>
            </a:solidFill>
            <a:ln w="9525">
              <a:miter lim="800000"/>
              <a:headEnd/>
              <a:tailEnd/>
            </a:ln>
            <a:scene3d>
              <a:camera prst="legacyPerspectiveBottom">
                <a:rot lat="300000" lon="0" rev="0"/>
              </a:camera>
              <a:lightRig rig="legacyFlat3" dir="t"/>
            </a:scene3d>
            <a:sp3d extrusionH="121893000" prstMaterial="legacyMatte">
              <a:bevelT w="13500" h="13500" prst="angle"/>
              <a:bevelB w="13500" h="13500" prst="angle"/>
              <a:extrusionClr>
                <a:srgbClr val="CCFFCC"/>
              </a:extrusionClr>
            </a:sp3d>
          </p:spPr>
          <p:txBody>
            <a:bodyPr lIns="91429" tIns="45715" rIns="91429" bIns="45715">
              <a:flatTx/>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GB" altLang="en-US" sz="2400" b="1" dirty="0">
                  <a:solidFill>
                    <a:srgbClr val="000000"/>
                  </a:solidFill>
                  <a:ea typeface="MS Gothic" pitchFamily="49" charset="-128"/>
                  <a:cs typeface="Arial" pitchFamily="34" charset="0"/>
                </a:rPr>
                <a:t>OUTSTANDING UNIVERSAL VALUE</a:t>
              </a:r>
              <a:br>
                <a:rPr lang="en-GB" altLang="en-US" sz="2400" b="1" dirty="0">
                  <a:solidFill>
                    <a:srgbClr val="000000"/>
                  </a:solidFill>
                  <a:ea typeface="MS Gothic" pitchFamily="49" charset="-128"/>
                  <a:cs typeface="Arial" pitchFamily="34" charset="0"/>
                </a:rPr>
              </a:br>
              <a:endParaRPr lang="en-GB" altLang="en-US" sz="2400" b="1" i="1" dirty="0">
                <a:solidFill>
                  <a:srgbClr val="000000"/>
                </a:solidFill>
                <a:ea typeface="MS Gothic" pitchFamily="49" charset="-128"/>
                <a:cs typeface="Arial" pitchFamily="34" charset="0"/>
              </a:endParaRPr>
            </a:p>
          </p:txBody>
        </p:sp>
        <p:sp>
          <p:nvSpPr>
            <p:cNvPr id="37" name="AutoShape 4"/>
            <p:cNvSpPr>
              <a:spLocks noChangeArrowheads="1"/>
            </p:cNvSpPr>
            <p:nvPr/>
          </p:nvSpPr>
          <p:spPr bwMode="auto">
            <a:xfrm rot="16491769">
              <a:off x="-3125" y="2771625"/>
              <a:ext cx="3298287" cy="1598613"/>
            </a:xfrm>
            <a:prstGeom prst="homePlate">
              <a:avLst>
                <a:gd name="adj" fmla="val 59879"/>
              </a:avLst>
            </a:prstGeom>
            <a:solidFill>
              <a:srgbClr val="FFFF99"/>
            </a:solidFill>
            <a:ln w="9525">
              <a:miter lim="800000"/>
              <a:headEnd/>
              <a:tailEnd/>
            </a:ln>
            <a:scene3d>
              <a:camera prst="legacyPerspectiveBottom">
                <a:rot lat="21299970" lon="1799995" rev="0"/>
              </a:camera>
              <a:lightRig rig="legacyFlat3" dir="t"/>
            </a:scene3d>
            <a:sp3d extrusionH="430200" prstMaterial="legacyMatte">
              <a:bevelT w="13500" h="13500" prst="angle"/>
              <a:bevelB w="13500" h="13500" prst="angle"/>
              <a:extrusionClr>
                <a:srgbClr val="FFFF99"/>
              </a:extrusionClr>
            </a:sp3d>
          </p:spPr>
          <p:txBody>
            <a:bodyPr lIns="91429" tIns="45715" rIns="91429" bIns="45715">
              <a:flatTx/>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GB" altLang="en-US" sz="800">
                <a:solidFill>
                  <a:srgbClr val="000000"/>
                </a:solidFill>
                <a:ea typeface="MS Gothic" pitchFamily="49" charset="-128"/>
                <a:cs typeface="Arial" pitchFamily="34" charset="0"/>
              </a:endParaRPr>
            </a:p>
            <a:p>
              <a:pPr eaLnBrk="1" hangingPunct="1">
                <a:defRPr/>
              </a:pPr>
              <a:endParaRPr lang="en-GB" altLang="en-US">
                <a:solidFill>
                  <a:srgbClr val="000000"/>
                </a:solidFill>
                <a:latin typeface="Kristen ITC" pitchFamily="66" charset="0"/>
                <a:ea typeface="MS Gothic" pitchFamily="49" charset="-128"/>
                <a:cs typeface="Arial" pitchFamily="34" charset="0"/>
              </a:endParaRPr>
            </a:p>
            <a:p>
              <a:pPr algn="ctr" eaLnBrk="1" hangingPunct="1">
                <a:defRPr/>
              </a:pPr>
              <a:endParaRPr lang="en-GB" altLang="en-US" b="1">
                <a:solidFill>
                  <a:srgbClr val="000000"/>
                </a:solidFill>
                <a:ea typeface="MS Gothic" pitchFamily="49" charset="-128"/>
                <a:cs typeface="Arial" pitchFamily="34" charset="0"/>
              </a:endParaRPr>
            </a:p>
            <a:p>
              <a:pPr algn="ctr" eaLnBrk="1" hangingPunct="1">
                <a:defRPr/>
              </a:pPr>
              <a:r>
                <a:rPr lang="en-GB" altLang="en-US" b="1">
                  <a:solidFill>
                    <a:srgbClr val="000000"/>
                  </a:solidFill>
                  <a:ea typeface="MS Gothic" pitchFamily="49" charset="-128"/>
                  <a:cs typeface="Arial" pitchFamily="34" charset="0"/>
                </a:rPr>
                <a:t>CRITERIA  MET</a:t>
              </a:r>
            </a:p>
          </p:txBody>
        </p:sp>
        <p:sp>
          <p:nvSpPr>
            <p:cNvPr id="38" name="AutoShape 5"/>
            <p:cNvSpPr>
              <a:spLocks noChangeArrowheads="1"/>
            </p:cNvSpPr>
            <p:nvPr/>
          </p:nvSpPr>
          <p:spPr bwMode="auto">
            <a:xfrm rot="16491769">
              <a:off x="2870991" y="3229573"/>
              <a:ext cx="2753879" cy="1230312"/>
            </a:xfrm>
            <a:prstGeom prst="homePlate">
              <a:avLst>
                <a:gd name="adj" fmla="val 64996"/>
              </a:avLst>
            </a:prstGeom>
            <a:solidFill>
              <a:srgbClr val="FFCC99"/>
            </a:solidFill>
            <a:ln w="9525">
              <a:miter lim="800000"/>
              <a:headEnd/>
              <a:tailEnd/>
            </a:ln>
            <a:scene3d>
              <a:camera prst="legacyPerspectiveBottom">
                <a:rot lat="1500000" lon="0" rev="0"/>
              </a:camera>
              <a:lightRig rig="legacyFlat3" dir="t"/>
            </a:scene3d>
            <a:sp3d extrusionH="887400" prstMaterial="legacyMatte">
              <a:bevelT w="13500" h="13500" prst="angle"/>
              <a:bevelB w="13500" h="13500" prst="angle"/>
              <a:extrusionClr>
                <a:srgbClr val="FFCC99"/>
              </a:extrusionClr>
            </a:sp3d>
          </p:spPr>
          <p:txBody>
            <a:bodyPr lIns="91429" tIns="45715" rIns="91429" bIns="45715">
              <a:flatTx/>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GB" altLang="en-US" dirty="0">
                <a:solidFill>
                  <a:srgbClr val="000000"/>
                </a:solidFill>
                <a:ea typeface="MS Gothic" pitchFamily="49" charset="-128"/>
                <a:cs typeface="Arial" pitchFamily="34" charset="0"/>
              </a:endParaRPr>
            </a:p>
            <a:p>
              <a:pPr algn="ctr" eaLnBrk="1" hangingPunct="1">
                <a:defRPr/>
              </a:pPr>
              <a:r>
                <a:rPr lang="en-GB" altLang="en-US" b="1" dirty="0">
                  <a:solidFill>
                    <a:srgbClr val="000000"/>
                  </a:solidFill>
                  <a:ea typeface="MS Gothic" pitchFamily="49" charset="-128"/>
                  <a:cs typeface="Arial" pitchFamily="34" charset="0"/>
                </a:rPr>
                <a:t>INTEGRITY &amp; AUTHENTICITY</a:t>
              </a:r>
            </a:p>
          </p:txBody>
        </p:sp>
        <p:sp>
          <p:nvSpPr>
            <p:cNvPr id="39" name="AutoShape 6"/>
            <p:cNvSpPr>
              <a:spLocks noChangeArrowheads="1"/>
            </p:cNvSpPr>
            <p:nvPr/>
          </p:nvSpPr>
          <p:spPr bwMode="auto">
            <a:xfrm rot="15994393">
              <a:off x="5441731" y="2831975"/>
              <a:ext cx="3495675" cy="1497013"/>
            </a:xfrm>
            <a:prstGeom prst="homePlate">
              <a:avLst>
                <a:gd name="adj" fmla="val 67794"/>
              </a:avLst>
            </a:prstGeom>
            <a:solidFill>
              <a:srgbClr val="99CCFF"/>
            </a:solidFill>
            <a:ln w="9525">
              <a:miter lim="800000"/>
              <a:headEnd/>
              <a:tailEnd/>
            </a:ln>
            <a:scene3d>
              <a:camera prst="legacyPerspectiveFront">
                <a:rot lat="20399980" lon="20699957" rev="0"/>
              </a:camera>
              <a:lightRig rig="legacyFlat2" dir="t"/>
            </a:scene3d>
            <a:sp3d extrusionH="430200" prstMaterial="legacyMatte">
              <a:bevelT w="13500" h="13500" prst="angle"/>
              <a:bevelB w="13500" h="13500" prst="angle"/>
              <a:extrusionClr>
                <a:srgbClr val="99CCFF"/>
              </a:extrusionClr>
            </a:sp3d>
          </p:spPr>
          <p:txBody>
            <a:bodyPr lIns="91429" tIns="45715" rIns="91429" bIns="45715">
              <a:flatTx/>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GB" altLang="en-US" sz="800">
                <a:solidFill>
                  <a:srgbClr val="000000"/>
                </a:solidFill>
                <a:ea typeface="MS Gothic" pitchFamily="49" charset="-128"/>
                <a:cs typeface="Arial" pitchFamily="34" charset="0"/>
              </a:endParaRPr>
            </a:p>
            <a:p>
              <a:pPr algn="ctr" eaLnBrk="1" hangingPunct="1">
                <a:defRPr/>
              </a:pPr>
              <a:endParaRPr lang="en-GB" altLang="en-US" b="1">
                <a:solidFill>
                  <a:srgbClr val="000000"/>
                </a:solidFill>
                <a:ea typeface="MS Gothic" pitchFamily="49" charset="-128"/>
                <a:cs typeface="Arial" pitchFamily="34" charset="0"/>
              </a:endParaRPr>
            </a:p>
            <a:p>
              <a:pPr algn="ctr" eaLnBrk="1" hangingPunct="1">
                <a:defRPr/>
              </a:pPr>
              <a:r>
                <a:rPr lang="en-GB" altLang="en-US" b="1">
                  <a:solidFill>
                    <a:srgbClr val="000000"/>
                  </a:solidFill>
                  <a:ea typeface="MS Gothic" pitchFamily="49" charset="-128"/>
                  <a:cs typeface="Arial" pitchFamily="34" charset="0"/>
                </a:rPr>
                <a:t>PROTECTION </a:t>
              </a:r>
            </a:p>
            <a:p>
              <a:pPr algn="ctr" eaLnBrk="1" hangingPunct="1">
                <a:defRPr/>
              </a:pPr>
              <a:r>
                <a:rPr lang="en-GB" altLang="en-US" b="1">
                  <a:solidFill>
                    <a:srgbClr val="000000"/>
                  </a:solidFill>
                  <a:ea typeface="MS Gothic" pitchFamily="49" charset="-128"/>
                  <a:cs typeface="Arial" pitchFamily="34" charset="0"/>
                </a:rPr>
                <a:t>MANAGEMENT</a:t>
              </a:r>
            </a:p>
          </p:txBody>
        </p:sp>
      </p:grpSp>
      <p:sp>
        <p:nvSpPr>
          <p:cNvPr id="2" name="Rectangle 1"/>
          <p:cNvSpPr/>
          <p:nvPr/>
        </p:nvSpPr>
        <p:spPr>
          <a:xfrm>
            <a:off x="1775401" y="5734997"/>
            <a:ext cx="8641199" cy="707886"/>
          </a:xfrm>
          <a:prstGeom prst="rect">
            <a:avLst/>
          </a:prstGeom>
        </p:spPr>
        <p:txBody>
          <a:bodyPr wrap="square">
            <a:spAutoFit/>
          </a:bodyPr>
          <a:lstStyle/>
          <a:p>
            <a:pPr algn="ctr" eaLnBrk="1" hangingPunct="1">
              <a:defRPr/>
            </a:pPr>
            <a:r>
              <a:rPr lang="fr-FR" altLang="en-US" sz="2000" b="1" dirty="0">
                <a:latin typeface="Helvetica" panose="020B0604020202020204" pitchFamily="34" charset="0"/>
                <a:ea typeface="MS Gothic" pitchFamily="49" charset="-128"/>
                <a:cs typeface="Helvetica" panose="020B0604020202020204" pitchFamily="34" charset="0"/>
              </a:rPr>
              <a:t>All </a:t>
            </a:r>
            <a:r>
              <a:rPr lang="fr-FR" altLang="en-US" sz="2000" b="1" dirty="0" err="1">
                <a:latin typeface="Helvetica" panose="020B0604020202020204" pitchFamily="34" charset="0"/>
                <a:ea typeface="MS Gothic" pitchFamily="49" charset="-128"/>
                <a:cs typeface="Helvetica" panose="020B0604020202020204" pitchFamily="34" charset="0"/>
              </a:rPr>
              <a:t>pillars</a:t>
            </a:r>
            <a:r>
              <a:rPr lang="fr-FR" altLang="en-US" sz="2000" b="1" dirty="0">
                <a:latin typeface="Helvetica" panose="020B0604020202020204" pitchFamily="34" charset="0"/>
                <a:ea typeface="MS Gothic" pitchFamily="49" charset="-128"/>
                <a:cs typeface="Helvetica" panose="020B0604020202020204" pitchFamily="34" charset="0"/>
              </a:rPr>
              <a:t> must </a:t>
            </a:r>
            <a:r>
              <a:rPr lang="fr-FR" altLang="en-US" sz="2000" b="1" dirty="0" err="1">
                <a:latin typeface="Helvetica" panose="020B0604020202020204" pitchFamily="34" charset="0"/>
                <a:ea typeface="MS Gothic" pitchFamily="49" charset="-128"/>
                <a:cs typeface="Helvetica" panose="020B0604020202020204" pitchFamily="34" charset="0"/>
              </a:rPr>
              <a:t>be</a:t>
            </a:r>
            <a:r>
              <a:rPr lang="fr-FR" altLang="en-US" sz="2000" b="1" dirty="0">
                <a:latin typeface="Helvetica" panose="020B0604020202020204" pitchFamily="34" charset="0"/>
                <a:ea typeface="MS Gothic" pitchFamily="49" charset="-128"/>
                <a:cs typeface="Helvetica" panose="020B0604020202020204" pitchFamily="34" charset="0"/>
              </a:rPr>
              <a:t> in place for OUV to </a:t>
            </a:r>
            <a:r>
              <a:rPr lang="fr-FR" altLang="en-US" sz="2000" b="1" dirty="0" err="1">
                <a:latin typeface="Helvetica" panose="020B0604020202020204" pitchFamily="34" charset="0"/>
                <a:ea typeface="MS Gothic" pitchFamily="49" charset="-128"/>
                <a:cs typeface="Helvetica" panose="020B0604020202020204" pitchFamily="34" charset="0"/>
              </a:rPr>
              <a:t>be</a:t>
            </a:r>
            <a:r>
              <a:rPr lang="fr-FR" altLang="en-US" sz="2000" b="1" dirty="0">
                <a:latin typeface="Helvetica" panose="020B0604020202020204" pitchFamily="34" charset="0"/>
                <a:ea typeface="MS Gothic" pitchFamily="49" charset="-128"/>
                <a:cs typeface="Helvetica" panose="020B0604020202020204" pitchFamily="34" charset="0"/>
              </a:rPr>
              <a:t> </a:t>
            </a:r>
            <a:r>
              <a:rPr lang="fr-FR" altLang="en-US" sz="2000" b="1" dirty="0" err="1">
                <a:latin typeface="Helvetica" panose="020B0604020202020204" pitchFamily="34" charset="0"/>
                <a:ea typeface="MS Gothic" pitchFamily="49" charset="-128"/>
                <a:cs typeface="Helvetica" panose="020B0604020202020204" pitchFamily="34" charset="0"/>
              </a:rPr>
              <a:t>demonstrated</a:t>
            </a:r>
            <a:r>
              <a:rPr lang="fr-FR" altLang="en-US" sz="2000" b="1" dirty="0">
                <a:latin typeface="Helvetica" panose="020B0604020202020204" pitchFamily="34" charset="0"/>
                <a:ea typeface="MS Gothic" pitchFamily="49" charset="-128"/>
                <a:cs typeface="Helvetica" panose="020B0604020202020204" pitchFamily="34" charset="0"/>
              </a:rPr>
              <a:t>.  </a:t>
            </a:r>
            <a:br>
              <a:rPr lang="fr-FR" altLang="en-US" sz="2000" b="1" dirty="0">
                <a:latin typeface="Helvetica" panose="020B0604020202020204" pitchFamily="34" charset="0"/>
                <a:ea typeface="MS Gothic" pitchFamily="49" charset="-128"/>
                <a:cs typeface="Helvetica" panose="020B0604020202020204" pitchFamily="34" charset="0"/>
              </a:rPr>
            </a:br>
            <a:r>
              <a:rPr lang="fr-FR" altLang="en-US" sz="2000" b="1" dirty="0">
                <a:latin typeface="Helvetica" panose="020B0604020202020204" pitchFamily="34" charset="0"/>
                <a:ea typeface="MS Gothic" pitchFamily="49" charset="-128"/>
                <a:cs typeface="Helvetica" panose="020B0604020202020204" pitchFamily="34" charset="0"/>
              </a:rPr>
              <a:t>					</a:t>
            </a:r>
            <a:r>
              <a:rPr lang="fr-FR" altLang="en-US" sz="2000" b="1" dirty="0" err="1">
                <a:latin typeface="Helvetica" panose="020B0604020202020204" pitchFamily="34" charset="0"/>
                <a:ea typeface="MS Gothic" pitchFamily="49" charset="-128"/>
                <a:cs typeface="Helvetica" panose="020B0604020202020204" pitchFamily="34" charset="0"/>
              </a:rPr>
              <a:t>OGs</a:t>
            </a:r>
            <a:r>
              <a:rPr lang="fr-FR" altLang="en-US" sz="2000" b="1" dirty="0">
                <a:latin typeface="Helvetica" panose="020B0604020202020204" pitchFamily="34" charset="0"/>
                <a:ea typeface="MS Gothic" pitchFamily="49" charset="-128"/>
                <a:cs typeface="Helvetica" panose="020B0604020202020204" pitchFamily="34" charset="0"/>
              </a:rPr>
              <a:t> Paras 77 &amp; 78</a:t>
            </a:r>
          </a:p>
        </p:txBody>
      </p:sp>
    </p:spTree>
    <p:extLst>
      <p:ext uri="{BB962C8B-B14F-4D97-AF65-F5344CB8AC3E}">
        <p14:creationId xmlns:p14="http://schemas.microsoft.com/office/powerpoint/2010/main" val="3643149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82413CC-69E6-4BDA-A88D-E4EF8F95B2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 xmlns:a16="http://schemas.microsoft.com/office/drawing/2014/main" id="{4F1F7357-8633-4CE7-BF80-475EE8A2FAE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17513" y="0"/>
            <a:ext cx="12584114" cy="6853238"/>
            <a:chOff x="-417513" y="0"/>
            <a:chExt cx="12584114" cy="6853238"/>
          </a:xfrm>
        </p:grpSpPr>
        <p:sp>
          <p:nvSpPr>
            <p:cNvPr id="33" name="Freeform 5">
              <a:extLst>
                <a:ext uri="{FF2B5EF4-FFF2-40B4-BE49-F238E27FC236}">
                  <a16:creationId xmlns="" xmlns:a16="http://schemas.microsoft.com/office/drawing/2014/main" id="{E402FE4E-C12D-497C-AF81-F08E4E02B45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 xmlns:a16="http://schemas.microsoft.com/office/drawing/2014/main" id="{59247B10-170D-4E62-849A-38FCB43C6AF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 xmlns:a16="http://schemas.microsoft.com/office/drawing/2014/main" id="{89A587A7-1BEF-45AA-9EFC-6558A8749CE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 xmlns:a16="http://schemas.microsoft.com/office/drawing/2014/main" id="{AC25B5A1-6EF7-44EC-A2F0-1EDC96A79B0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 xmlns:a16="http://schemas.microsoft.com/office/drawing/2014/main" id="{80B8582C-7E17-4115-9FF1-979C8405CB5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 xmlns:a16="http://schemas.microsoft.com/office/drawing/2014/main" id="{F6C4AB66-7A18-4E51-935B-237F4CA8272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 xmlns:a16="http://schemas.microsoft.com/office/drawing/2014/main" id="{CDF12911-A240-4580-8788-0C49DB1FEDB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 xmlns:a16="http://schemas.microsoft.com/office/drawing/2014/main" id="{EAE0F5DE-442D-4F6C-B02C-2568ED19585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 xmlns:a16="http://schemas.microsoft.com/office/drawing/2014/main" id="{4F24A002-AFDE-4034-85BE-CBF005AE923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 xmlns:a16="http://schemas.microsoft.com/office/drawing/2014/main" id="{36F0721E-B4B0-4A6C-A92C-F8DE92D3AC0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 xmlns:a16="http://schemas.microsoft.com/office/drawing/2014/main" id="{54D2DC98-69F8-4F2F-9D45-BDFFA5E2BBB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 xmlns:a16="http://schemas.microsoft.com/office/drawing/2014/main" id="{0A636E33-DC38-40B9-B941-037E5D8603F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 xmlns:a16="http://schemas.microsoft.com/office/drawing/2014/main" id="{03D30690-68C2-4AEC-9789-1495D97E194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 xmlns:a16="http://schemas.microsoft.com/office/drawing/2014/main" id="{1020B1B9-821B-49FB-BDC9-57DA08CBC30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 xmlns:a16="http://schemas.microsoft.com/office/drawing/2014/main" id="{720EDCE4-8B18-413F-989E-E79628E5AF1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 xmlns:a16="http://schemas.microsoft.com/office/drawing/2014/main" id="{8563351E-0DDD-4FC8-8D0C-1E446E3C1B5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 xmlns:a16="http://schemas.microsoft.com/office/drawing/2014/main" id="{15E8B705-64E7-4513-B3CB-BF46C35732B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 xmlns:a16="http://schemas.microsoft.com/office/drawing/2014/main" id="{30DAEE1C-EBB5-47F5-9E76-564FCFDBFC2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 xmlns:a16="http://schemas.microsoft.com/office/drawing/2014/main" id="{EDB255E9-A3E2-4098-99A1-FE38FAD15DA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 xmlns:a16="http://schemas.microsoft.com/office/drawing/2014/main" id="{D2507F2A-27AF-4833-8273-5FC9A988639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 xmlns:a16="http://schemas.microsoft.com/office/drawing/2014/main" id="{8DFB8904-0CB8-45AD-ABD2-F7A582365E86}"/>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306513" y="798881"/>
            <a:ext cx="9126201" cy="1048945"/>
          </a:xfrm>
        </p:spPr>
        <p:txBody>
          <a:bodyPr>
            <a:normAutofit/>
          </a:bodyPr>
          <a:lstStyle/>
          <a:p>
            <a:pPr algn="ctr"/>
            <a:r>
              <a:rPr lang="en-US" sz="3200" b="1">
                <a:solidFill>
                  <a:schemeClr val="accent2"/>
                </a:solidFill>
              </a:rPr>
              <a:t>Critical work </a:t>
            </a:r>
            <a:r>
              <a:rPr lang="en-GB" sz="3200" b="1">
                <a:solidFill>
                  <a:schemeClr val="accent2"/>
                </a:solidFill>
                <a:cs typeface="Times New Roman" pitchFamily="18" charset="0"/>
              </a:rPr>
              <a:t>preparing a property for inclusion in TL </a:t>
            </a:r>
            <a:endParaRPr lang="en-US" sz="3200" b="1" dirty="0">
              <a:solidFill>
                <a:schemeClr val="accent2"/>
              </a:solidFill>
            </a:endParaRPr>
          </a:p>
        </p:txBody>
      </p:sp>
      <p:graphicFrame>
        <p:nvGraphicFramePr>
          <p:cNvPr id="5" name="Content Placeholder 2">
            <a:extLst>
              <a:ext uri="{FF2B5EF4-FFF2-40B4-BE49-F238E27FC236}">
                <a16:creationId xmlns="" xmlns:a16="http://schemas.microsoft.com/office/drawing/2014/main" id="{C688678E-DE9A-4FAB-A2A4-F01FC564F53E}"/>
              </a:ext>
            </a:extLst>
          </p:cNvPr>
          <p:cNvGraphicFramePr>
            <a:graphicFrameLocks noGrp="1"/>
          </p:cNvGraphicFramePr>
          <p:nvPr>
            <p:ph idx="1"/>
            <p:extLst>
              <p:ext uri="{D42A27DB-BD31-4B8C-83A1-F6EECF244321}">
                <p14:modId xmlns:p14="http://schemas.microsoft.com/office/powerpoint/2010/main" val="35320194"/>
              </p:ext>
            </p:extLst>
          </p:nvPr>
        </p:nvGraphicFramePr>
        <p:xfrm>
          <a:off x="807722" y="1844675"/>
          <a:ext cx="10576558" cy="4321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6900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FB5B0058-AF13-4859-B429-4EDDE2A26F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20EEB04B-DAC1-5E4C-A3AC-CD74039EB9C7}"/>
              </a:ext>
            </a:extLst>
          </p:cNvPr>
          <p:cNvSpPr>
            <a:spLocks noGrp="1"/>
          </p:cNvSpPr>
          <p:nvPr>
            <p:ph type="title"/>
          </p:nvPr>
        </p:nvSpPr>
        <p:spPr>
          <a:xfrm>
            <a:off x="908454" y="447869"/>
            <a:ext cx="4605340" cy="3844213"/>
          </a:xfrm>
        </p:spPr>
        <p:txBody>
          <a:bodyPr vert="horz" lIns="91440" tIns="45720" rIns="91440" bIns="45720" rtlCol="0" anchor="b">
            <a:noAutofit/>
          </a:bodyPr>
          <a:lstStyle/>
          <a:p>
            <a:r>
              <a:rPr lang="en-US" sz="4000" b="1" dirty="0">
                <a:solidFill>
                  <a:schemeClr val="accent2"/>
                </a:solidFill>
              </a:rPr>
              <a:t>Taking the long view once a property is on the Tentative List </a:t>
            </a:r>
            <a:br>
              <a:rPr lang="en-US" sz="4000" b="1" dirty="0">
                <a:solidFill>
                  <a:schemeClr val="accent2"/>
                </a:solidFill>
              </a:rPr>
            </a:br>
            <a:r>
              <a:rPr lang="en-US" sz="4000" b="1" dirty="0">
                <a:solidFill>
                  <a:schemeClr val="accent2"/>
                </a:solidFill>
              </a:rPr>
              <a:t>to advancing a nomination for inscription to WHL</a:t>
            </a:r>
          </a:p>
        </p:txBody>
      </p:sp>
      <p:pic>
        <p:nvPicPr>
          <p:cNvPr id="5" name="Content Placeholder 4" descr="A sign on the side of a mountain&#10;&#10;Description automatically generated">
            <a:extLst>
              <a:ext uri="{FF2B5EF4-FFF2-40B4-BE49-F238E27FC236}">
                <a16:creationId xmlns="" xmlns:a16="http://schemas.microsoft.com/office/drawing/2014/main" id="{10F8A2D3-7FD6-334D-82A1-9282154C4F72}"/>
              </a:ext>
            </a:extLst>
          </p:cNvPr>
          <p:cNvPicPr>
            <a:picLocks noGrp="1" noChangeAspect="1"/>
          </p:cNvPicPr>
          <p:nvPr>
            <p:ph idx="1"/>
          </p:nvPr>
        </p:nvPicPr>
        <p:blipFill rotWithShape="1">
          <a:blip r:embed="rId3">
            <a:alphaModFix/>
          </a:blip>
          <a:srcRect r="1" b="6289"/>
          <a:stretch/>
        </p:blipFill>
        <p:spPr>
          <a:xfrm>
            <a:off x="7115177" y="115193"/>
            <a:ext cx="4950618" cy="6627614"/>
          </a:xfrm>
          <a:prstGeom prst="rect">
            <a:avLst/>
          </a:prstGeom>
        </p:spPr>
      </p:pic>
      <p:cxnSp>
        <p:nvCxnSpPr>
          <p:cNvPr id="28" name="Straight Connector 27">
            <a:extLst>
              <a:ext uri="{FF2B5EF4-FFF2-40B4-BE49-F238E27FC236}">
                <a16:creationId xmlns="" xmlns:a16="http://schemas.microsoft.com/office/drawing/2014/main" id="{AC65C03C-3F17-45DC-A1B9-35ACA43397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 xmlns:a16="http://schemas.microsoft.com/office/drawing/2014/main" id="{A4A161CC-6DC5-4863-B213-94529D6E06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250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b="1" dirty="0"/>
              <a:t>Taking the long view of requirements for candidate sites</a:t>
            </a:r>
          </a:p>
        </p:txBody>
      </p:sp>
      <p:sp>
        <p:nvSpPr>
          <p:cNvPr id="18" name="Rectangle 17">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 xmlns:a16="http://schemas.microsoft.com/office/drawing/2014/main" id="{1E15E6FA-91CF-495A-ACCD-9A84D5C4ABEF}"/>
              </a:ext>
            </a:extLst>
          </p:cNvPr>
          <p:cNvGraphicFramePr>
            <a:graphicFrameLocks noGrp="1"/>
          </p:cNvGraphicFramePr>
          <p:nvPr>
            <p:ph idx="1"/>
            <p:extLst>
              <p:ext uri="{D42A27DB-BD31-4B8C-83A1-F6EECF244321}">
                <p14:modId xmlns:p14="http://schemas.microsoft.com/office/powerpoint/2010/main" val="28065241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8646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 xmlns:a16="http://schemas.microsoft.com/office/drawing/2014/main" id="{0B42CD5E-359E-7841-8002-62716BF3B1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9742" y="0"/>
            <a:ext cx="7641421" cy="6713316"/>
          </a:xfrm>
          <a:prstGeom prst="rect">
            <a:avLst/>
          </a:prstGeom>
        </p:spPr>
      </p:pic>
    </p:spTree>
    <p:extLst>
      <p:ext uri="{BB962C8B-B14F-4D97-AF65-F5344CB8AC3E}">
        <p14:creationId xmlns:p14="http://schemas.microsoft.com/office/powerpoint/2010/main" val="1478897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 xmlns:a16="http://schemas.microsoft.com/office/drawing/2014/main" id="{92F636DB-8B23-A44B-9287-B29C59EA23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3892" y="800100"/>
            <a:ext cx="9224216" cy="5257801"/>
          </a:xfrm>
          <a:prstGeom prst="rect">
            <a:avLst/>
          </a:prstGeom>
        </p:spPr>
      </p:pic>
    </p:spTree>
    <p:extLst>
      <p:ext uri="{BB962C8B-B14F-4D97-AF65-F5344CB8AC3E}">
        <p14:creationId xmlns:p14="http://schemas.microsoft.com/office/powerpoint/2010/main" val="2609888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F084C4-E87B-6048-B049-CE814CAAF3CE}"/>
              </a:ext>
            </a:extLst>
          </p:cNvPr>
          <p:cNvSpPr>
            <a:spLocks noGrp="1"/>
          </p:cNvSpPr>
          <p:nvPr>
            <p:ph type="title"/>
          </p:nvPr>
        </p:nvSpPr>
        <p:spPr>
          <a:xfrm>
            <a:off x="391378" y="320675"/>
            <a:ext cx="11407487" cy="1325563"/>
          </a:xfrm>
        </p:spPr>
        <p:txBody>
          <a:bodyPr>
            <a:normAutofit/>
          </a:bodyPr>
          <a:lstStyle/>
          <a:p>
            <a:r>
              <a:rPr lang="en-US" sz="5400" b="1" dirty="0"/>
              <a:t>Governance and Stakeholders</a:t>
            </a:r>
          </a:p>
        </p:txBody>
      </p:sp>
      <p:graphicFrame>
        <p:nvGraphicFramePr>
          <p:cNvPr id="5" name="Content Placeholder 2">
            <a:extLst>
              <a:ext uri="{FF2B5EF4-FFF2-40B4-BE49-F238E27FC236}">
                <a16:creationId xmlns="" xmlns:a16="http://schemas.microsoft.com/office/drawing/2014/main" id="{70AAD90F-E21F-4436-9A19-70279CB98C2B}"/>
              </a:ext>
            </a:extLst>
          </p:cNvPr>
          <p:cNvGraphicFramePr>
            <a:graphicFrameLocks noGrp="1"/>
          </p:cNvGraphicFramePr>
          <p:nvPr>
            <p:ph idx="1"/>
            <p:extLst>
              <p:ext uri="{D42A27DB-BD31-4B8C-83A1-F6EECF244321}">
                <p14:modId xmlns:p14="http://schemas.microsoft.com/office/powerpoint/2010/main" val="3489618094"/>
              </p:ext>
            </p:extLst>
          </p:nvPr>
        </p:nvGraphicFramePr>
        <p:xfrm>
          <a:off x="391379" y="1362269"/>
          <a:ext cx="11407487" cy="4814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0074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7AE9375-4664-4DB2-922D-2782A6E439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 xmlns:a16="http://schemas.microsoft.com/office/drawing/2014/main" id="{5DF34C5C-A4FF-FE43-89AB-C5F5A0588FB8}"/>
              </a:ext>
            </a:extLst>
          </p:cNvPr>
          <p:cNvSpPr>
            <a:spLocks noGrp="1"/>
          </p:cNvSpPr>
          <p:nvPr>
            <p:ph type="title"/>
          </p:nvPr>
        </p:nvSpPr>
        <p:spPr>
          <a:xfrm>
            <a:off x="838200" y="115190"/>
            <a:ext cx="4508946" cy="1620304"/>
          </a:xfrm>
        </p:spPr>
        <p:txBody>
          <a:bodyPr anchor="b">
            <a:normAutofit/>
          </a:bodyPr>
          <a:lstStyle/>
          <a:p>
            <a:pPr algn="r"/>
            <a:r>
              <a:rPr lang="en-US" b="1" dirty="0">
                <a:solidFill>
                  <a:schemeClr val="accent2"/>
                </a:solidFill>
              </a:rPr>
              <a:t>Governance and Stakeholders</a:t>
            </a:r>
          </a:p>
        </p:txBody>
      </p:sp>
      <p:cxnSp>
        <p:nvCxnSpPr>
          <p:cNvPr id="10" name="Straight Connector 9">
            <a:extLst>
              <a:ext uri="{FF2B5EF4-FFF2-40B4-BE49-F238E27FC236}">
                <a16:creationId xmlns="" xmlns:a16="http://schemas.microsoft.com/office/drawing/2014/main" id="{EE504C98-6397-41C1-A8D8-2D9C4ED307E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9FB578B7-F821-D448-A7C5-FC60F2C74648}"/>
              </a:ext>
            </a:extLst>
          </p:cNvPr>
          <p:cNvSpPr>
            <a:spLocks noGrp="1"/>
          </p:cNvSpPr>
          <p:nvPr>
            <p:ph idx="1"/>
          </p:nvPr>
        </p:nvSpPr>
        <p:spPr>
          <a:xfrm>
            <a:off x="1392667" y="1995488"/>
            <a:ext cx="9406666" cy="4862508"/>
          </a:xfrm>
        </p:spPr>
        <p:txBody>
          <a:bodyPr>
            <a:noAutofit/>
          </a:bodyPr>
          <a:lstStyle/>
          <a:p>
            <a:r>
              <a:rPr lang="en-IE" sz="2200" dirty="0">
                <a:solidFill>
                  <a:schemeClr val="bg1"/>
                </a:solidFill>
              </a:rPr>
              <a:t>Not about rules but working to get things done effectively and well </a:t>
            </a:r>
          </a:p>
          <a:p>
            <a:r>
              <a:rPr lang="en-IE" sz="2200" dirty="0">
                <a:solidFill>
                  <a:schemeClr val="bg1"/>
                </a:solidFill>
              </a:rPr>
              <a:t>Governance framework is t to help - things may need to change where there are concerns or omissions  </a:t>
            </a:r>
          </a:p>
          <a:p>
            <a:r>
              <a:rPr lang="en-US" sz="2200" dirty="0">
                <a:solidFill>
                  <a:schemeClr val="bg1"/>
                </a:solidFill>
              </a:rPr>
              <a:t>No one formula for good governance arrangements </a:t>
            </a:r>
            <a:br>
              <a:rPr lang="en-US" sz="2200" dirty="0">
                <a:solidFill>
                  <a:schemeClr val="bg1"/>
                </a:solidFill>
              </a:rPr>
            </a:br>
            <a:r>
              <a:rPr lang="en-US" sz="2200" dirty="0">
                <a:solidFill>
                  <a:schemeClr val="bg1"/>
                </a:solidFill>
              </a:rPr>
              <a:t>-different typologies and ownership patterns</a:t>
            </a:r>
          </a:p>
          <a:p>
            <a:r>
              <a:rPr lang="en-US" sz="2200" dirty="0">
                <a:solidFill>
                  <a:schemeClr val="bg1"/>
                </a:solidFill>
              </a:rPr>
              <a:t>Participatory process from the outset will achieve best outcomes.</a:t>
            </a:r>
          </a:p>
          <a:p>
            <a:r>
              <a:rPr lang="en-US" sz="2200" dirty="0">
                <a:solidFill>
                  <a:schemeClr val="bg1"/>
                </a:solidFill>
                <a:latin typeface="Calibri" panose="020F0502020204030204" pitchFamily="34" charset="0"/>
                <a:cs typeface="Calibri" panose="020F0502020204030204" pitchFamily="34" charset="0"/>
              </a:rPr>
              <a:t>Focus on RBAs can help fulfil the promise of leaving no one behind</a:t>
            </a:r>
          </a:p>
          <a:p>
            <a:r>
              <a:rPr lang="en-US" sz="2200" dirty="0">
                <a:solidFill>
                  <a:schemeClr val="bg1"/>
                </a:solidFill>
              </a:rPr>
              <a:t>Finance – a recent survey has indicated the emerging need for alternative governance and management models which offer greater scope for self sustaining finances and less dependence on traditional public support, Review of UK World Heritage Sites, 2019</a:t>
            </a:r>
          </a:p>
          <a:p>
            <a:r>
              <a:rPr lang="en-US" sz="2200" dirty="0">
                <a:solidFill>
                  <a:schemeClr val="bg1"/>
                </a:solidFill>
              </a:rPr>
              <a:t>Wider value of UNESCO to the UK Report,  2015  repeated  and publication is due. It looks at this from a financial perspective and a wider non-financial value</a:t>
            </a:r>
          </a:p>
        </p:txBody>
      </p:sp>
      <p:sp>
        <p:nvSpPr>
          <p:cNvPr id="12" name="Rectangle 11">
            <a:extLst>
              <a:ext uri="{FF2B5EF4-FFF2-40B4-BE49-F238E27FC236}">
                <a16:creationId xmlns="" xmlns:a16="http://schemas.microsoft.com/office/drawing/2014/main" id="{9DD005C1-8C51-42D6-9BEE-B9B838497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71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 xmlns:a16="http://schemas.microsoft.com/office/drawing/2014/main" id="{A7AE9375-4664-4DB2-922D-2782A6E439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 xmlns:a16="http://schemas.microsoft.com/office/drawing/2014/main" id="{E4508726-A3DB-CD45-B887-C6942C5C54FB}"/>
              </a:ext>
            </a:extLst>
          </p:cNvPr>
          <p:cNvSpPr>
            <a:spLocks noGrp="1"/>
          </p:cNvSpPr>
          <p:nvPr>
            <p:ph type="title"/>
          </p:nvPr>
        </p:nvSpPr>
        <p:spPr>
          <a:xfrm>
            <a:off x="838200" y="115194"/>
            <a:ext cx="4508946" cy="1319160"/>
          </a:xfrm>
        </p:spPr>
        <p:txBody>
          <a:bodyPr anchor="b">
            <a:normAutofit/>
          </a:bodyPr>
          <a:lstStyle/>
          <a:p>
            <a:r>
              <a:rPr lang="en-US" sz="3600" b="1" dirty="0">
                <a:solidFill>
                  <a:schemeClr val="accent2">
                    <a:lumMod val="75000"/>
                  </a:schemeClr>
                </a:solidFill>
              </a:rPr>
              <a:t>Our task through this capacity building forum</a:t>
            </a:r>
          </a:p>
        </p:txBody>
      </p:sp>
      <p:cxnSp>
        <p:nvCxnSpPr>
          <p:cNvPr id="15" name="Straight Connector 9">
            <a:extLst>
              <a:ext uri="{FF2B5EF4-FFF2-40B4-BE49-F238E27FC236}">
                <a16:creationId xmlns="" xmlns:a16="http://schemas.microsoft.com/office/drawing/2014/main" id="{EE504C98-6397-41C1-A8D8-2D9C4ED307E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A25338A0-1CBB-8943-A096-37E6483D269A}"/>
              </a:ext>
            </a:extLst>
          </p:cNvPr>
          <p:cNvSpPr>
            <a:spLocks noGrp="1"/>
          </p:cNvSpPr>
          <p:nvPr>
            <p:ph idx="1"/>
          </p:nvPr>
        </p:nvSpPr>
        <p:spPr>
          <a:xfrm>
            <a:off x="1392667" y="2026340"/>
            <a:ext cx="9406666" cy="4831659"/>
          </a:xfrm>
        </p:spPr>
        <p:txBody>
          <a:bodyPr>
            <a:noAutofit/>
          </a:bodyPr>
          <a:lstStyle/>
          <a:p>
            <a:r>
              <a:rPr lang="en-US" sz="1900" dirty="0">
                <a:solidFill>
                  <a:schemeClr val="bg1"/>
                </a:solidFill>
              </a:rPr>
              <a:t>To assist you with your application -Tentative List (TL)</a:t>
            </a:r>
          </a:p>
          <a:p>
            <a:r>
              <a:rPr lang="en-US" sz="1900" dirty="0">
                <a:solidFill>
                  <a:schemeClr val="bg1"/>
                </a:solidFill>
              </a:rPr>
              <a:t>Concepts enshrined in the </a:t>
            </a:r>
            <a:r>
              <a:rPr lang="en-US" sz="1900" b="1" dirty="0">
                <a:solidFill>
                  <a:schemeClr val="bg1"/>
                </a:solidFill>
              </a:rPr>
              <a:t>WHC </a:t>
            </a:r>
            <a:r>
              <a:rPr lang="en-US" sz="1900" dirty="0">
                <a:solidFill>
                  <a:schemeClr val="bg1"/>
                </a:solidFill>
              </a:rPr>
              <a:t>and </a:t>
            </a:r>
            <a:r>
              <a:rPr lang="en-US" sz="1900" b="1" dirty="0">
                <a:solidFill>
                  <a:schemeClr val="bg1"/>
                </a:solidFill>
              </a:rPr>
              <a:t>Operational Guidelines</a:t>
            </a:r>
          </a:p>
          <a:p>
            <a:r>
              <a:rPr lang="en-US" sz="1900" b="1" dirty="0">
                <a:solidFill>
                  <a:schemeClr val="accent2">
                    <a:lumMod val="75000"/>
                  </a:schemeClr>
                </a:solidFill>
              </a:rPr>
              <a:t>What you need to focus on at this stage with the TL process </a:t>
            </a:r>
          </a:p>
          <a:p>
            <a:r>
              <a:rPr lang="en-US" sz="1900" dirty="0">
                <a:solidFill>
                  <a:schemeClr val="bg1"/>
                </a:solidFill>
              </a:rPr>
              <a:t>To consider bigger picture of the </a:t>
            </a:r>
            <a:r>
              <a:rPr lang="en-US" sz="1900" b="1" dirty="0">
                <a:solidFill>
                  <a:schemeClr val="accent2">
                    <a:lumMod val="75000"/>
                  </a:schemeClr>
                </a:solidFill>
              </a:rPr>
              <a:t>World Heritage Process </a:t>
            </a:r>
            <a:r>
              <a:rPr lang="en-US" sz="1900" b="1" dirty="0">
                <a:solidFill>
                  <a:schemeClr val="bg1"/>
                </a:solidFill>
              </a:rPr>
              <a:t>-</a:t>
            </a:r>
            <a:r>
              <a:rPr lang="en-US" sz="1900" dirty="0">
                <a:solidFill>
                  <a:schemeClr val="bg1"/>
                </a:solidFill>
              </a:rPr>
              <a:t>preparation of a </a:t>
            </a:r>
            <a:r>
              <a:rPr lang="en-US" sz="1900" b="1" dirty="0">
                <a:solidFill>
                  <a:schemeClr val="accent2">
                    <a:lumMod val="75000"/>
                  </a:schemeClr>
                </a:solidFill>
              </a:rPr>
              <a:t>Nomination Dossier</a:t>
            </a:r>
          </a:p>
          <a:p>
            <a:r>
              <a:rPr lang="en-US" sz="1900" b="1" dirty="0">
                <a:solidFill>
                  <a:schemeClr val="bg1"/>
                </a:solidFill>
              </a:rPr>
              <a:t>information gaps </a:t>
            </a:r>
            <a:r>
              <a:rPr lang="en-US" sz="1900" dirty="0">
                <a:solidFill>
                  <a:schemeClr val="bg1"/>
                </a:solidFill>
              </a:rPr>
              <a:t>will be addressed in the </a:t>
            </a:r>
            <a:r>
              <a:rPr lang="en-US" sz="1900" b="1" dirty="0">
                <a:solidFill>
                  <a:schemeClr val="accent2">
                    <a:lumMod val="75000"/>
                  </a:schemeClr>
                </a:solidFill>
              </a:rPr>
              <a:t>Technical Report </a:t>
            </a:r>
            <a:r>
              <a:rPr lang="en-US" sz="1900" b="1" dirty="0">
                <a:solidFill>
                  <a:schemeClr val="bg1"/>
                </a:solidFill>
              </a:rPr>
              <a:t> -</a:t>
            </a:r>
            <a:r>
              <a:rPr lang="en-US" sz="1900" dirty="0">
                <a:solidFill>
                  <a:schemeClr val="bg1"/>
                </a:solidFill>
              </a:rPr>
              <a:t>important at this stage to have good understanding of the </a:t>
            </a:r>
            <a:r>
              <a:rPr lang="en-US" sz="1900" b="1" dirty="0">
                <a:solidFill>
                  <a:schemeClr val="bg1"/>
                </a:solidFill>
              </a:rPr>
              <a:t>requirements and process of preparing a nomination dossier</a:t>
            </a:r>
          </a:p>
          <a:p>
            <a:r>
              <a:rPr lang="en-US" sz="1900" b="1" dirty="0">
                <a:solidFill>
                  <a:schemeClr val="accent2">
                    <a:lumMod val="75000"/>
                  </a:schemeClr>
                </a:solidFill>
              </a:rPr>
              <a:t>Without justification of significance and OUV properties cannot be considered for the TL </a:t>
            </a:r>
            <a:r>
              <a:rPr lang="en-US" sz="1900" b="1" dirty="0">
                <a:solidFill>
                  <a:schemeClr val="bg1"/>
                </a:solidFill>
              </a:rPr>
              <a:t>. </a:t>
            </a:r>
            <a:br>
              <a:rPr lang="en-US" sz="1900" b="1" dirty="0">
                <a:solidFill>
                  <a:schemeClr val="bg1"/>
                </a:solidFill>
              </a:rPr>
            </a:br>
            <a:r>
              <a:rPr lang="en-US" sz="1900" dirty="0">
                <a:solidFill>
                  <a:schemeClr val="bg1"/>
                </a:solidFill>
              </a:rPr>
              <a:t>The description of significance can be expanded and augmented  in a technical report later when working towards writing a  </a:t>
            </a:r>
            <a:r>
              <a:rPr lang="en-US" sz="1900" b="1" dirty="0">
                <a:solidFill>
                  <a:schemeClr val="accent2">
                    <a:lumMod val="75000"/>
                  </a:schemeClr>
                </a:solidFill>
              </a:rPr>
              <a:t>Statement of Outstanding Universal Value </a:t>
            </a:r>
            <a:r>
              <a:rPr lang="en-US" sz="1900" b="1" dirty="0">
                <a:solidFill>
                  <a:schemeClr val="bg1"/>
                </a:solidFill>
              </a:rPr>
              <a:t>(SOUV)</a:t>
            </a:r>
            <a:endParaRPr lang="en-US" sz="1900" dirty="0">
              <a:solidFill>
                <a:schemeClr val="bg1"/>
              </a:solidFill>
            </a:endParaRPr>
          </a:p>
          <a:p>
            <a:r>
              <a:rPr lang="en-GB" sz="1900" dirty="0">
                <a:solidFill>
                  <a:schemeClr val="bg1"/>
                </a:solidFill>
              </a:rPr>
              <a:t>a site that is put forward for the TL must intend to develop a nomination dossier over time</a:t>
            </a:r>
            <a:endParaRPr lang="en-US" sz="1900" dirty="0">
              <a:solidFill>
                <a:schemeClr val="bg1"/>
              </a:solidFill>
            </a:endParaRPr>
          </a:p>
          <a:p>
            <a:r>
              <a:rPr lang="en-US" sz="1900" dirty="0">
                <a:solidFill>
                  <a:schemeClr val="bg1"/>
                </a:solidFill>
              </a:rPr>
              <a:t>Once on the TL </a:t>
            </a:r>
            <a:r>
              <a:rPr lang="en-US" sz="1900" b="1" dirty="0">
                <a:solidFill>
                  <a:schemeClr val="accent2">
                    <a:lumMod val="75000"/>
                  </a:schemeClr>
                </a:solidFill>
              </a:rPr>
              <a:t>Conservation Management Plans </a:t>
            </a:r>
            <a:r>
              <a:rPr lang="en-US" sz="1900" dirty="0">
                <a:solidFill>
                  <a:schemeClr val="bg1"/>
                </a:solidFill>
              </a:rPr>
              <a:t>will be needed together with a </a:t>
            </a:r>
            <a:r>
              <a:rPr lang="en-US" sz="1900" b="1" dirty="0">
                <a:solidFill>
                  <a:schemeClr val="accent2">
                    <a:lumMod val="75000"/>
                  </a:schemeClr>
                </a:solidFill>
              </a:rPr>
              <a:t>System of Management </a:t>
            </a:r>
            <a:r>
              <a:rPr lang="en-US" sz="1900" dirty="0">
                <a:solidFill>
                  <a:schemeClr val="bg1"/>
                </a:solidFill>
              </a:rPr>
              <a:t>and appropriate </a:t>
            </a:r>
            <a:r>
              <a:rPr lang="en-US" sz="1900" b="1" dirty="0">
                <a:solidFill>
                  <a:schemeClr val="accent2">
                    <a:lumMod val="75000"/>
                  </a:schemeClr>
                </a:solidFill>
              </a:rPr>
              <a:t>arrangements for protection of the property </a:t>
            </a:r>
            <a:r>
              <a:rPr lang="en-US" sz="1900" dirty="0">
                <a:solidFill>
                  <a:schemeClr val="bg1"/>
                </a:solidFill>
              </a:rPr>
              <a:t>in the future.</a:t>
            </a:r>
          </a:p>
        </p:txBody>
      </p:sp>
      <p:sp>
        <p:nvSpPr>
          <p:cNvPr id="16" name="Rectangle 11">
            <a:extLst>
              <a:ext uri="{FF2B5EF4-FFF2-40B4-BE49-F238E27FC236}">
                <a16:creationId xmlns="" xmlns:a16="http://schemas.microsoft.com/office/drawing/2014/main" id="{9DD005C1-8C51-42D6-9BEE-B9B838497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2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D234BE-778E-2943-897E-F313526A0E98}"/>
              </a:ext>
            </a:extLst>
          </p:cNvPr>
          <p:cNvSpPr>
            <a:spLocks noGrp="1"/>
          </p:cNvSpPr>
          <p:nvPr>
            <p:ph type="title"/>
          </p:nvPr>
        </p:nvSpPr>
        <p:spPr>
          <a:xfrm>
            <a:off x="838200" y="365125"/>
            <a:ext cx="10515600" cy="1325563"/>
          </a:xfrm>
        </p:spPr>
        <p:txBody>
          <a:bodyPr>
            <a:normAutofit/>
          </a:bodyPr>
          <a:lstStyle/>
          <a:p>
            <a:r>
              <a:rPr lang="en-US" dirty="0"/>
              <a:t>Stakeholders and Management Planning</a:t>
            </a:r>
          </a:p>
        </p:txBody>
      </p:sp>
      <p:graphicFrame>
        <p:nvGraphicFramePr>
          <p:cNvPr id="5" name="Content Placeholder 2">
            <a:extLst>
              <a:ext uri="{FF2B5EF4-FFF2-40B4-BE49-F238E27FC236}">
                <a16:creationId xmlns="" xmlns:a16="http://schemas.microsoft.com/office/drawing/2014/main" id="{BAE7C474-A382-4F70-91F5-38FF0AD20614}"/>
              </a:ext>
            </a:extLst>
          </p:cNvPr>
          <p:cNvGraphicFramePr>
            <a:graphicFrameLocks noGrp="1"/>
          </p:cNvGraphicFramePr>
          <p:nvPr>
            <p:ph idx="1"/>
            <p:extLst>
              <p:ext uri="{D42A27DB-BD31-4B8C-83A1-F6EECF244321}">
                <p14:modId xmlns:p14="http://schemas.microsoft.com/office/powerpoint/2010/main" val="30784251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5594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5A4516-3DFA-C843-9DFD-A337E3587055}"/>
              </a:ext>
            </a:extLst>
          </p:cNvPr>
          <p:cNvSpPr>
            <a:spLocks noGrp="1"/>
          </p:cNvSpPr>
          <p:nvPr>
            <p:ph type="title"/>
          </p:nvPr>
        </p:nvSpPr>
        <p:spPr>
          <a:xfrm>
            <a:off x="838200" y="365125"/>
            <a:ext cx="10515600" cy="1325563"/>
          </a:xfrm>
        </p:spPr>
        <p:txBody>
          <a:bodyPr>
            <a:normAutofit/>
          </a:bodyPr>
          <a:lstStyle/>
          <a:p>
            <a:pPr algn="ctr"/>
            <a:r>
              <a:rPr lang="en-US"/>
              <a:t>Effective Management System</a:t>
            </a:r>
          </a:p>
        </p:txBody>
      </p:sp>
      <p:graphicFrame>
        <p:nvGraphicFramePr>
          <p:cNvPr id="5" name="Content Placeholder 2">
            <a:extLst>
              <a:ext uri="{FF2B5EF4-FFF2-40B4-BE49-F238E27FC236}">
                <a16:creationId xmlns="" xmlns:a16="http://schemas.microsoft.com/office/drawing/2014/main" id="{1A4449CE-7FEF-4E02-9780-AF4D0B01E1CA}"/>
              </a:ext>
            </a:extLst>
          </p:cNvPr>
          <p:cNvGraphicFramePr>
            <a:graphicFrameLocks noGrp="1"/>
          </p:cNvGraphicFramePr>
          <p:nvPr>
            <p:ph idx="1"/>
            <p:extLst>
              <p:ext uri="{D42A27DB-BD31-4B8C-83A1-F6EECF244321}">
                <p14:modId xmlns:p14="http://schemas.microsoft.com/office/powerpoint/2010/main" val="38591039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1105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F59EA4-8453-A040-8F56-2CB4473D2A96}"/>
              </a:ext>
            </a:extLst>
          </p:cNvPr>
          <p:cNvSpPr>
            <a:spLocks noGrp="1"/>
          </p:cNvSpPr>
          <p:nvPr>
            <p:ph type="title"/>
          </p:nvPr>
        </p:nvSpPr>
        <p:spPr>
          <a:xfrm>
            <a:off x="391378" y="320675"/>
            <a:ext cx="11407487" cy="1325563"/>
          </a:xfrm>
        </p:spPr>
        <p:txBody>
          <a:bodyPr>
            <a:normAutofit/>
          </a:bodyPr>
          <a:lstStyle/>
          <a:p>
            <a:r>
              <a:rPr lang="en-IE" sz="4000" b="1" dirty="0"/>
              <a:t>Quebec Declaration on ‘Spirit of Place’(ICOMOS, 2008)</a:t>
            </a:r>
            <a:endParaRPr lang="en-US" sz="4000" b="1" dirty="0"/>
          </a:p>
        </p:txBody>
      </p:sp>
      <p:graphicFrame>
        <p:nvGraphicFramePr>
          <p:cNvPr id="5" name="Content Placeholder 2">
            <a:extLst>
              <a:ext uri="{FF2B5EF4-FFF2-40B4-BE49-F238E27FC236}">
                <a16:creationId xmlns="" xmlns:a16="http://schemas.microsoft.com/office/drawing/2014/main" id="{39766D31-C9C2-46D4-8771-0152403D6883}"/>
              </a:ext>
            </a:extLst>
          </p:cNvPr>
          <p:cNvGraphicFramePr>
            <a:graphicFrameLocks noGrp="1"/>
          </p:cNvGraphicFramePr>
          <p:nvPr>
            <p:ph idx="1"/>
            <p:extLst>
              <p:ext uri="{D42A27DB-BD31-4B8C-83A1-F6EECF244321}">
                <p14:modId xmlns:p14="http://schemas.microsoft.com/office/powerpoint/2010/main" val="1553782686"/>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7035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7AE9375-4664-4DB2-922D-2782A6E439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 xmlns:a16="http://schemas.microsoft.com/office/drawing/2014/main" id="{60A984CE-BF54-4749-BC9B-839E3D96134A}"/>
              </a:ext>
            </a:extLst>
          </p:cNvPr>
          <p:cNvSpPr>
            <a:spLocks noGrp="1"/>
          </p:cNvSpPr>
          <p:nvPr>
            <p:ph type="title"/>
          </p:nvPr>
        </p:nvSpPr>
        <p:spPr>
          <a:xfrm>
            <a:off x="838200" y="669925"/>
            <a:ext cx="4508946" cy="1325563"/>
          </a:xfrm>
        </p:spPr>
        <p:txBody>
          <a:bodyPr anchor="b">
            <a:normAutofit/>
          </a:bodyPr>
          <a:lstStyle/>
          <a:p>
            <a:pPr algn="r"/>
            <a:r>
              <a:rPr lang="en-IE" sz="2100" b="1" dirty="0">
                <a:solidFill>
                  <a:schemeClr val="bg1"/>
                </a:solidFill>
              </a:rPr>
              <a:t/>
            </a:r>
            <a:br>
              <a:rPr lang="en-IE" sz="2100" b="1" dirty="0">
                <a:solidFill>
                  <a:schemeClr val="bg1"/>
                </a:solidFill>
              </a:rPr>
            </a:br>
            <a:r>
              <a:rPr lang="en-IE" sz="2100" b="1" dirty="0">
                <a:solidFill>
                  <a:schemeClr val="accent2"/>
                </a:solidFill>
              </a:rPr>
              <a:t>Common elements of an effective management system </a:t>
            </a:r>
            <a:br>
              <a:rPr lang="en-IE" sz="2100" b="1" dirty="0">
                <a:solidFill>
                  <a:schemeClr val="accent2"/>
                </a:solidFill>
              </a:rPr>
            </a:br>
            <a:endParaRPr lang="en-US" sz="2100" dirty="0">
              <a:solidFill>
                <a:schemeClr val="accent2"/>
              </a:solidFill>
            </a:endParaRPr>
          </a:p>
        </p:txBody>
      </p:sp>
      <p:cxnSp>
        <p:nvCxnSpPr>
          <p:cNvPr id="10" name="Straight Connector 9">
            <a:extLst>
              <a:ext uri="{FF2B5EF4-FFF2-40B4-BE49-F238E27FC236}">
                <a16:creationId xmlns="" xmlns:a16="http://schemas.microsoft.com/office/drawing/2014/main" id="{EE504C98-6397-41C1-A8D8-2D9C4ED307E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16FB4CB3-CABD-1843-8FE5-5248F58C696B}"/>
              </a:ext>
            </a:extLst>
          </p:cNvPr>
          <p:cNvSpPr>
            <a:spLocks noGrp="1"/>
          </p:cNvSpPr>
          <p:nvPr>
            <p:ph idx="1"/>
          </p:nvPr>
        </p:nvSpPr>
        <p:spPr>
          <a:xfrm>
            <a:off x="1392667" y="2141534"/>
            <a:ext cx="9406666" cy="4389885"/>
          </a:xfrm>
        </p:spPr>
        <p:txBody>
          <a:bodyPr>
            <a:normAutofit/>
          </a:bodyPr>
          <a:lstStyle/>
          <a:p>
            <a:pPr marL="457200" lvl="1" indent="0">
              <a:buNone/>
            </a:pPr>
            <a:r>
              <a:rPr lang="en-IE" sz="1800" dirty="0">
                <a:solidFill>
                  <a:schemeClr val="bg1"/>
                </a:solidFill>
              </a:rPr>
              <a:t>a)  a thorough shared understanding of the property, its universal, national and local values and its socio-ecological context by all stakeholders, including local communities and indigenous peoples; </a:t>
            </a:r>
          </a:p>
          <a:p>
            <a:pPr marL="457200" lvl="1" indent="0">
              <a:buNone/>
            </a:pPr>
            <a:r>
              <a:rPr lang="en-IE" sz="1800" dirty="0">
                <a:solidFill>
                  <a:schemeClr val="bg1"/>
                </a:solidFill>
              </a:rPr>
              <a:t>b)  a respect for diversity, equity, gender equality and human rights and the use of inclusive and participatory planning and stakeholder consultation processes; </a:t>
            </a:r>
          </a:p>
          <a:p>
            <a:pPr marL="457200" lvl="1" indent="0">
              <a:buNone/>
            </a:pPr>
            <a:r>
              <a:rPr lang="en-IE" sz="1800" dirty="0">
                <a:solidFill>
                  <a:schemeClr val="bg1"/>
                </a:solidFill>
              </a:rPr>
              <a:t>c)  a cycle of planning, implementation, monitoring, evaluation and feedback; </a:t>
            </a:r>
          </a:p>
          <a:p>
            <a:pPr marL="457200" lvl="1" indent="0">
              <a:buNone/>
            </a:pPr>
            <a:r>
              <a:rPr lang="en-IE" sz="1800" dirty="0">
                <a:solidFill>
                  <a:schemeClr val="bg1"/>
                </a:solidFill>
              </a:rPr>
              <a:t>d)  an assessment of the vulnerabilities of the property to social, economic, environmental and other pressures and changes, including disasters and climate change, as well as the monitoring of the impacts of trends and proposed interventions; </a:t>
            </a:r>
          </a:p>
          <a:p>
            <a:pPr marL="457200" lvl="1" indent="0">
              <a:buNone/>
            </a:pPr>
            <a:r>
              <a:rPr lang="en-IE" sz="1800" dirty="0">
                <a:solidFill>
                  <a:schemeClr val="bg1"/>
                </a:solidFill>
              </a:rPr>
              <a:t>e)  the development of mechanisms for the involvement and coordination of the various activities between different partners and stakeholders; </a:t>
            </a:r>
          </a:p>
          <a:p>
            <a:pPr marL="457200" lvl="1" indent="0">
              <a:buNone/>
            </a:pPr>
            <a:r>
              <a:rPr lang="en-IE" sz="1800" dirty="0">
                <a:solidFill>
                  <a:schemeClr val="bg1"/>
                </a:solidFill>
              </a:rPr>
              <a:t>f)  the allocation of necessary resources; </a:t>
            </a:r>
          </a:p>
          <a:p>
            <a:pPr marL="457200" lvl="1" indent="0">
              <a:buNone/>
            </a:pPr>
            <a:r>
              <a:rPr lang="en-IE" sz="1800" dirty="0">
                <a:solidFill>
                  <a:schemeClr val="bg1"/>
                </a:solidFill>
              </a:rPr>
              <a:t>g)  capacity building; </a:t>
            </a:r>
          </a:p>
          <a:p>
            <a:pPr marL="457200" lvl="1" indent="0">
              <a:buNone/>
            </a:pPr>
            <a:r>
              <a:rPr lang="en-IE" sz="1800" dirty="0">
                <a:solidFill>
                  <a:schemeClr val="bg1"/>
                </a:solidFill>
              </a:rPr>
              <a:t>h)  an accountable, transparent description of how the management system functions. </a:t>
            </a:r>
          </a:p>
          <a:p>
            <a:pPr marL="457200" lvl="1" indent="0">
              <a:buNone/>
            </a:pPr>
            <a:r>
              <a:rPr lang="en-IE" sz="1400" dirty="0">
                <a:solidFill>
                  <a:schemeClr val="bg1"/>
                </a:solidFill>
              </a:rPr>
              <a:t>				Operational Guidelines:  Chapter II.F Para 111</a:t>
            </a:r>
          </a:p>
          <a:p>
            <a:endParaRPr lang="en-US" sz="1400" dirty="0">
              <a:solidFill>
                <a:schemeClr val="bg1"/>
              </a:solidFill>
            </a:endParaRPr>
          </a:p>
        </p:txBody>
      </p:sp>
      <p:sp>
        <p:nvSpPr>
          <p:cNvPr id="12" name="Rectangle 11">
            <a:extLst>
              <a:ext uri="{FF2B5EF4-FFF2-40B4-BE49-F238E27FC236}">
                <a16:creationId xmlns="" xmlns:a16="http://schemas.microsoft.com/office/drawing/2014/main" id="{9DD005C1-8C51-42D6-9BEE-B9B838497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777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F8C809-566B-F449-89F9-1A2B3B30B030}"/>
              </a:ext>
            </a:extLst>
          </p:cNvPr>
          <p:cNvSpPr>
            <a:spLocks noGrp="1"/>
          </p:cNvSpPr>
          <p:nvPr>
            <p:ph type="title"/>
          </p:nvPr>
        </p:nvSpPr>
        <p:spPr>
          <a:xfrm>
            <a:off x="391378" y="320675"/>
            <a:ext cx="11407487" cy="1325563"/>
          </a:xfrm>
        </p:spPr>
        <p:txBody>
          <a:bodyPr>
            <a:normAutofit/>
          </a:bodyPr>
          <a:lstStyle/>
          <a:p>
            <a:r>
              <a:rPr lang="en-US" sz="4600" b="1" dirty="0"/>
              <a:t>Overarching priority of the Management Plan</a:t>
            </a:r>
          </a:p>
        </p:txBody>
      </p:sp>
      <p:graphicFrame>
        <p:nvGraphicFramePr>
          <p:cNvPr id="5" name="Content Placeholder 2">
            <a:extLst>
              <a:ext uri="{FF2B5EF4-FFF2-40B4-BE49-F238E27FC236}">
                <a16:creationId xmlns="" xmlns:a16="http://schemas.microsoft.com/office/drawing/2014/main" id="{DAF1CED7-B25D-4D75-9DCE-0662F5FC58F1}"/>
              </a:ext>
            </a:extLst>
          </p:cNvPr>
          <p:cNvGraphicFramePr>
            <a:graphicFrameLocks noGrp="1"/>
          </p:cNvGraphicFramePr>
          <p:nvPr>
            <p:ph idx="1"/>
            <p:extLst>
              <p:ext uri="{D42A27DB-BD31-4B8C-83A1-F6EECF244321}">
                <p14:modId xmlns:p14="http://schemas.microsoft.com/office/powerpoint/2010/main" val="1228156451"/>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8246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7AE9375-4664-4DB2-922D-2782A6E439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 xmlns:a16="http://schemas.microsoft.com/office/drawing/2014/main" id="{DDD723E4-658A-B548-9C40-926C13989B89}"/>
              </a:ext>
            </a:extLst>
          </p:cNvPr>
          <p:cNvSpPr>
            <a:spLocks noGrp="1"/>
          </p:cNvSpPr>
          <p:nvPr>
            <p:ph type="title"/>
          </p:nvPr>
        </p:nvSpPr>
        <p:spPr>
          <a:xfrm>
            <a:off x="838200" y="669925"/>
            <a:ext cx="4508946" cy="1325563"/>
          </a:xfrm>
        </p:spPr>
        <p:txBody>
          <a:bodyPr anchor="b">
            <a:normAutofit/>
          </a:bodyPr>
          <a:lstStyle/>
          <a:p>
            <a:pPr algn="r"/>
            <a:r>
              <a:rPr lang="en-US" dirty="0">
                <a:solidFill>
                  <a:schemeClr val="accent2"/>
                </a:solidFill>
              </a:rPr>
              <a:t>Management Planning</a:t>
            </a:r>
          </a:p>
        </p:txBody>
      </p:sp>
      <p:cxnSp>
        <p:nvCxnSpPr>
          <p:cNvPr id="10" name="Straight Connector 9">
            <a:extLst>
              <a:ext uri="{FF2B5EF4-FFF2-40B4-BE49-F238E27FC236}">
                <a16:creationId xmlns="" xmlns:a16="http://schemas.microsoft.com/office/drawing/2014/main" id="{EE504C98-6397-41C1-A8D8-2D9C4ED307E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195ED8A1-053D-7A4C-8BEA-82ABB4DF8D50}"/>
              </a:ext>
            </a:extLst>
          </p:cNvPr>
          <p:cNvSpPr>
            <a:spLocks noGrp="1"/>
          </p:cNvSpPr>
          <p:nvPr>
            <p:ph idx="1"/>
          </p:nvPr>
        </p:nvSpPr>
        <p:spPr>
          <a:xfrm>
            <a:off x="1392667" y="2398956"/>
            <a:ext cx="9406666" cy="4214109"/>
          </a:xfrm>
        </p:spPr>
        <p:txBody>
          <a:bodyPr>
            <a:normAutofit/>
          </a:bodyPr>
          <a:lstStyle/>
          <a:p>
            <a:r>
              <a:rPr lang="en-US" sz="2400" dirty="0">
                <a:solidFill>
                  <a:schemeClr val="bg1"/>
                </a:solidFill>
              </a:rPr>
              <a:t>Should provide and describe a framework to support the future management of a site </a:t>
            </a:r>
          </a:p>
          <a:p>
            <a:r>
              <a:rPr lang="en-US" sz="2400" dirty="0">
                <a:solidFill>
                  <a:schemeClr val="bg1"/>
                </a:solidFill>
              </a:rPr>
              <a:t>Defines the WHP and the Attributes of OUV and other Values  and sets the broad policy framework to ensure they are sustained over time</a:t>
            </a:r>
          </a:p>
          <a:p>
            <a:r>
              <a:rPr lang="en-US" sz="2400" dirty="0">
                <a:solidFill>
                  <a:schemeClr val="bg1"/>
                </a:solidFill>
              </a:rPr>
              <a:t>Defines activities, responsibilities and decision-making processes and ensures inter and multi disciplinary involvement at different levels of the Management System and it should be intentionally flexible</a:t>
            </a:r>
          </a:p>
          <a:p>
            <a:r>
              <a:rPr lang="en-US" sz="2400" dirty="0">
                <a:solidFill>
                  <a:schemeClr val="bg1"/>
                </a:solidFill>
              </a:rPr>
              <a:t>Facilitate engagement </a:t>
            </a:r>
          </a:p>
          <a:p>
            <a:r>
              <a:rPr lang="en-US" sz="2400" dirty="0">
                <a:solidFill>
                  <a:schemeClr val="bg1"/>
                </a:solidFill>
              </a:rPr>
              <a:t>Identify, understand and </a:t>
            </a:r>
            <a:r>
              <a:rPr lang="en-US" sz="2400" dirty="0" err="1">
                <a:solidFill>
                  <a:schemeClr val="bg1"/>
                </a:solidFill>
              </a:rPr>
              <a:t>prioritise</a:t>
            </a:r>
            <a:r>
              <a:rPr lang="en-US" sz="2400" dirty="0">
                <a:solidFill>
                  <a:schemeClr val="bg1"/>
                </a:solidFill>
              </a:rPr>
              <a:t> issues and threats that affect the OUV (risk assessment) to inform management strategies</a:t>
            </a:r>
          </a:p>
          <a:p>
            <a:endParaRPr lang="en-US" sz="1900" dirty="0">
              <a:solidFill>
                <a:schemeClr val="bg1"/>
              </a:solidFill>
            </a:endParaRPr>
          </a:p>
          <a:p>
            <a:endParaRPr lang="en-US" sz="1900" dirty="0">
              <a:solidFill>
                <a:schemeClr val="bg1"/>
              </a:solidFill>
            </a:endParaRPr>
          </a:p>
          <a:p>
            <a:endParaRPr lang="en-US" sz="1900" dirty="0">
              <a:solidFill>
                <a:schemeClr val="bg1"/>
              </a:solidFill>
            </a:endParaRPr>
          </a:p>
          <a:p>
            <a:endParaRPr lang="en-US" sz="1900" dirty="0">
              <a:solidFill>
                <a:schemeClr val="bg1"/>
              </a:solidFill>
            </a:endParaRPr>
          </a:p>
          <a:p>
            <a:endParaRPr lang="en-US" sz="1900" dirty="0">
              <a:solidFill>
                <a:schemeClr val="bg1"/>
              </a:solidFill>
            </a:endParaRPr>
          </a:p>
        </p:txBody>
      </p:sp>
      <p:sp>
        <p:nvSpPr>
          <p:cNvPr id="12" name="Rectangle 11">
            <a:extLst>
              <a:ext uri="{FF2B5EF4-FFF2-40B4-BE49-F238E27FC236}">
                <a16:creationId xmlns="" xmlns:a16="http://schemas.microsoft.com/office/drawing/2014/main" id="{9DD005C1-8C51-42D6-9BEE-B9B838497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614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7AE9375-4664-4DB2-922D-2782A6E439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 xmlns:a16="http://schemas.microsoft.com/office/drawing/2014/main" id="{ED240CC6-5721-E14E-A6F0-8AC38C487F24}"/>
              </a:ext>
            </a:extLst>
          </p:cNvPr>
          <p:cNvSpPr>
            <a:spLocks noGrp="1"/>
          </p:cNvSpPr>
          <p:nvPr>
            <p:ph type="title"/>
          </p:nvPr>
        </p:nvSpPr>
        <p:spPr>
          <a:xfrm>
            <a:off x="838200" y="669925"/>
            <a:ext cx="4508946" cy="1325563"/>
          </a:xfrm>
        </p:spPr>
        <p:txBody>
          <a:bodyPr anchor="b">
            <a:normAutofit/>
          </a:bodyPr>
          <a:lstStyle/>
          <a:p>
            <a:pPr algn="r"/>
            <a:r>
              <a:rPr lang="en-US" dirty="0">
                <a:solidFill>
                  <a:schemeClr val="accent2"/>
                </a:solidFill>
              </a:rPr>
              <a:t>Management Planning</a:t>
            </a:r>
          </a:p>
        </p:txBody>
      </p:sp>
      <p:cxnSp>
        <p:nvCxnSpPr>
          <p:cNvPr id="10" name="Straight Connector 9">
            <a:extLst>
              <a:ext uri="{FF2B5EF4-FFF2-40B4-BE49-F238E27FC236}">
                <a16:creationId xmlns="" xmlns:a16="http://schemas.microsoft.com/office/drawing/2014/main" id="{EE504C98-6397-41C1-A8D8-2D9C4ED307E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A8DE8E15-8B03-D944-A1B4-F4B4B6EFD4D5}"/>
              </a:ext>
            </a:extLst>
          </p:cNvPr>
          <p:cNvSpPr>
            <a:spLocks noGrp="1"/>
          </p:cNvSpPr>
          <p:nvPr>
            <p:ph idx="1"/>
          </p:nvPr>
        </p:nvSpPr>
        <p:spPr>
          <a:xfrm>
            <a:off x="1392667" y="2057193"/>
            <a:ext cx="9406666" cy="4685609"/>
          </a:xfrm>
        </p:spPr>
        <p:txBody>
          <a:bodyPr>
            <a:normAutofit/>
          </a:bodyPr>
          <a:lstStyle/>
          <a:p>
            <a:r>
              <a:rPr lang="en-US" sz="2400" dirty="0">
                <a:solidFill>
                  <a:schemeClr val="bg1"/>
                </a:solidFill>
              </a:rPr>
              <a:t>Propose a series of diverse but coherent aims and measurable objectives designed to allow the ambition for the WHP be implemented</a:t>
            </a:r>
          </a:p>
          <a:p>
            <a:r>
              <a:rPr lang="en-GB" sz="2400" dirty="0">
                <a:solidFill>
                  <a:schemeClr val="bg1"/>
                </a:solidFill>
              </a:rPr>
              <a:t>A set of indicators can be defined that can be used to measure the management performance</a:t>
            </a:r>
          </a:p>
          <a:p>
            <a:r>
              <a:rPr lang="en-GB" sz="2400" dirty="0">
                <a:solidFill>
                  <a:schemeClr val="bg1"/>
                </a:solidFill>
              </a:rPr>
              <a:t>Continuous monitoring of threats to the property is needed to allow for subsequent reporting</a:t>
            </a:r>
            <a:r>
              <a:rPr lang="en-US" sz="2400" dirty="0">
                <a:solidFill>
                  <a:schemeClr val="bg1"/>
                </a:solidFill>
              </a:rPr>
              <a:t> and to ensure the protection of the sites in a way that links international Requirements of World Heritage, the Planning process and the wider management issues involved</a:t>
            </a:r>
          </a:p>
          <a:p>
            <a:r>
              <a:rPr lang="en-US" sz="2400" dirty="0">
                <a:solidFill>
                  <a:schemeClr val="bg1"/>
                </a:solidFill>
              </a:rPr>
              <a:t>Provide direction to the action of parties  in an Action Plan  </a:t>
            </a:r>
          </a:p>
          <a:p>
            <a:r>
              <a:rPr lang="en-US" sz="2400" dirty="0">
                <a:solidFill>
                  <a:schemeClr val="bg1"/>
                </a:solidFill>
              </a:rPr>
              <a:t>If a MP has undergone consultation it should be possible to implement cooperative approaches to potential problems </a:t>
            </a:r>
          </a:p>
          <a:p>
            <a:r>
              <a:rPr lang="en-GB" sz="2400" dirty="0">
                <a:solidFill>
                  <a:schemeClr val="bg1"/>
                </a:solidFill>
              </a:rPr>
              <a:t>Warning system needs to be in place should the MS fall short of its goals</a:t>
            </a:r>
            <a:endParaRPr lang="en-US" sz="2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p:txBody>
      </p:sp>
      <p:sp>
        <p:nvSpPr>
          <p:cNvPr id="12" name="Rectangle 11">
            <a:extLst>
              <a:ext uri="{FF2B5EF4-FFF2-40B4-BE49-F238E27FC236}">
                <a16:creationId xmlns="" xmlns:a16="http://schemas.microsoft.com/office/drawing/2014/main" id="{9DD005C1-8C51-42D6-9BEE-B9B838497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500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93DBC1-7106-1842-8C76-9F302E01AEA5}"/>
              </a:ext>
            </a:extLst>
          </p:cNvPr>
          <p:cNvSpPr>
            <a:spLocks noGrp="1"/>
          </p:cNvSpPr>
          <p:nvPr>
            <p:ph type="title"/>
          </p:nvPr>
        </p:nvSpPr>
        <p:spPr>
          <a:xfrm>
            <a:off x="391378" y="320675"/>
            <a:ext cx="11407487" cy="1325563"/>
          </a:xfrm>
        </p:spPr>
        <p:txBody>
          <a:bodyPr>
            <a:normAutofit fontScale="90000"/>
          </a:bodyPr>
          <a:lstStyle/>
          <a:p>
            <a:pPr algn="ctr"/>
            <a:r>
              <a:rPr lang="en-US" sz="5400" dirty="0"/>
              <a:t>Capacity Building through the </a:t>
            </a:r>
            <a:br>
              <a:rPr lang="en-US" sz="5400" dirty="0"/>
            </a:br>
            <a:r>
              <a:rPr lang="en-US" sz="5400" dirty="0"/>
              <a:t>Management System</a:t>
            </a:r>
          </a:p>
        </p:txBody>
      </p:sp>
      <p:graphicFrame>
        <p:nvGraphicFramePr>
          <p:cNvPr id="5" name="Content Placeholder 2">
            <a:extLst>
              <a:ext uri="{FF2B5EF4-FFF2-40B4-BE49-F238E27FC236}">
                <a16:creationId xmlns="" xmlns:a16="http://schemas.microsoft.com/office/drawing/2014/main" id="{75059329-6847-4C54-97F3-2FA82404FD32}"/>
              </a:ext>
            </a:extLst>
          </p:cNvPr>
          <p:cNvGraphicFramePr>
            <a:graphicFrameLocks noGrp="1"/>
          </p:cNvGraphicFramePr>
          <p:nvPr>
            <p:ph idx="1"/>
            <p:extLst>
              <p:ext uri="{D42A27DB-BD31-4B8C-83A1-F6EECF244321}">
                <p14:modId xmlns:p14="http://schemas.microsoft.com/office/powerpoint/2010/main" val="2827863175"/>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1813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4A73AD-6A44-514D-8897-F811F3AFA41E}"/>
              </a:ext>
            </a:extLst>
          </p:cNvPr>
          <p:cNvSpPr>
            <a:spLocks noGrp="1"/>
          </p:cNvSpPr>
          <p:nvPr>
            <p:ph type="title"/>
          </p:nvPr>
        </p:nvSpPr>
        <p:spPr>
          <a:xfrm>
            <a:off x="762001" y="803325"/>
            <a:ext cx="5314536" cy="1325563"/>
          </a:xfrm>
        </p:spPr>
        <p:txBody>
          <a:bodyPr>
            <a:normAutofit/>
          </a:bodyPr>
          <a:lstStyle/>
          <a:p>
            <a:r>
              <a:rPr lang="en-IE" sz="2100" dirty="0"/>
              <a:t/>
            </a:r>
            <a:br>
              <a:rPr lang="en-IE" sz="2100" dirty="0"/>
            </a:br>
            <a:r>
              <a:rPr lang="en-IE" sz="2100" b="1" dirty="0"/>
              <a:t>Convention for the Safeguarding of the Intangible Cultural Heritage, UNESCO, 2003. </a:t>
            </a:r>
            <a:r>
              <a:rPr lang="en-IE" sz="2100" dirty="0"/>
              <a:t/>
            </a:r>
            <a:br>
              <a:rPr lang="en-IE" sz="2100" dirty="0"/>
            </a:br>
            <a:endParaRPr lang="en-US" sz="2100" dirty="0"/>
          </a:p>
        </p:txBody>
      </p:sp>
      <p:sp>
        <p:nvSpPr>
          <p:cNvPr id="3" name="Content Placeholder 2">
            <a:extLst>
              <a:ext uri="{FF2B5EF4-FFF2-40B4-BE49-F238E27FC236}">
                <a16:creationId xmlns="" xmlns:a16="http://schemas.microsoft.com/office/drawing/2014/main" id="{0AAD9AEF-5365-CA42-8942-2F45C64A0919}"/>
              </a:ext>
            </a:extLst>
          </p:cNvPr>
          <p:cNvSpPr>
            <a:spLocks noGrp="1"/>
          </p:cNvSpPr>
          <p:nvPr>
            <p:ph idx="1"/>
          </p:nvPr>
        </p:nvSpPr>
        <p:spPr>
          <a:xfrm>
            <a:off x="762000" y="1969477"/>
            <a:ext cx="5314543" cy="4698609"/>
          </a:xfrm>
        </p:spPr>
        <p:txBody>
          <a:bodyPr anchor="t">
            <a:normAutofit/>
          </a:bodyPr>
          <a:lstStyle/>
          <a:p>
            <a:pPr marL="0" indent="0">
              <a:buNone/>
            </a:pPr>
            <a:r>
              <a:rPr lang="en-IE" sz="1400" dirty="0"/>
              <a:t>‘</a:t>
            </a:r>
            <a:r>
              <a:rPr lang="en-IE" sz="1400" i="1" dirty="0"/>
              <a:t>means the practices, representations, expressions, knowledge, skills – as well as the instruments, objects, artefacts and cultural spaces associated therewith – that communities, groups and, in some cases, individuals recognize as part of their cultural heritage. This intangible cultural heritage, transmitted from generation to generation, is constantly recreated by communities and groups in response to their environment, their interaction with nature and their history, and provides them with a sense of identity and continuity, thus promoting respect for cultural diversity and human creativity</a:t>
            </a:r>
            <a:r>
              <a:rPr lang="en-IE" sz="1400" dirty="0"/>
              <a:t>.’ </a:t>
            </a:r>
          </a:p>
          <a:p>
            <a:pPr marL="0" indent="0">
              <a:buNone/>
            </a:pPr>
            <a:r>
              <a:rPr lang="en-IE" sz="1400" dirty="0"/>
              <a:t/>
            </a:r>
            <a:br>
              <a:rPr lang="en-IE" sz="1400" dirty="0"/>
            </a:br>
            <a:r>
              <a:rPr lang="en-IE" sz="1400" b="1" dirty="0"/>
              <a:t>The ‘Intangible Cultural Heritage’ ‘</a:t>
            </a:r>
            <a:r>
              <a:rPr lang="en-IE" sz="1400" b="1" i="1" dirty="0"/>
              <a:t>is manifested inter alia in the following domains: </a:t>
            </a:r>
          </a:p>
          <a:p>
            <a:pPr lvl="1"/>
            <a:r>
              <a:rPr lang="en-IE" sz="1400" b="1" i="1" dirty="0"/>
              <a:t>(a)  oral traditions and expressions, including language </a:t>
            </a:r>
            <a:br>
              <a:rPr lang="en-IE" sz="1400" b="1" i="1" dirty="0"/>
            </a:br>
            <a:r>
              <a:rPr lang="en-IE" sz="1400" b="1" i="1" dirty="0"/>
              <a:t>as a vehicle of the intangible cultural heritage; </a:t>
            </a:r>
          </a:p>
          <a:p>
            <a:pPr lvl="1"/>
            <a:r>
              <a:rPr lang="en-IE" sz="1400" b="1" i="1" dirty="0"/>
              <a:t>(b)  performing arts; </a:t>
            </a:r>
          </a:p>
          <a:p>
            <a:pPr lvl="1"/>
            <a:r>
              <a:rPr lang="en-IE" sz="1400" b="1" i="1" dirty="0"/>
              <a:t>(c)  social practices, rituals and festive events; </a:t>
            </a:r>
          </a:p>
          <a:p>
            <a:pPr lvl="1"/>
            <a:r>
              <a:rPr lang="en-IE" sz="1400" b="1" i="1" dirty="0"/>
              <a:t>(d)  knowledge and practices concerning nature and the universe; </a:t>
            </a:r>
          </a:p>
          <a:p>
            <a:pPr lvl="1"/>
            <a:r>
              <a:rPr lang="en-IE" sz="1400" b="1" i="1" dirty="0"/>
              <a:t>(e)  traditional craftsmanship. </a:t>
            </a:r>
            <a:r>
              <a:rPr lang="en-IE" sz="1400" b="1" dirty="0"/>
              <a:t>‘</a:t>
            </a:r>
            <a:br>
              <a:rPr lang="en-IE" sz="1400" b="1" dirty="0"/>
            </a:br>
            <a:r>
              <a:rPr lang="en-IE" sz="1400" dirty="0"/>
              <a:t/>
            </a:r>
            <a:br>
              <a:rPr lang="en-IE" sz="1400" dirty="0"/>
            </a:br>
            <a:endParaRPr lang="en-IE" sz="1400" dirty="0"/>
          </a:p>
          <a:p>
            <a:endParaRPr lang="en-IE" sz="1100" dirty="0"/>
          </a:p>
          <a:p>
            <a:endParaRPr lang="en-US" sz="1100" dirty="0"/>
          </a:p>
        </p:txBody>
      </p:sp>
      <p:sp>
        <p:nvSpPr>
          <p:cNvPr id="10" name="Freeform: Shape 9">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 xmlns:a16="http://schemas.microsoft.com/office/drawing/2014/main" id="{52AC6D7F-F068-4E11-BB06-F601D89BB9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Violin">
            <a:extLst>
              <a:ext uri="{FF2B5EF4-FFF2-40B4-BE49-F238E27FC236}">
                <a16:creationId xmlns="" xmlns:a16="http://schemas.microsoft.com/office/drawing/2014/main" id="{70D87D2D-9028-483E-9449-300AF0CD28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4270298951"/>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253192-DD1D-6542-8D31-15E4BC265B01}"/>
              </a:ext>
            </a:extLst>
          </p:cNvPr>
          <p:cNvSpPr>
            <a:spLocks noGrp="1"/>
          </p:cNvSpPr>
          <p:nvPr>
            <p:ph type="title"/>
          </p:nvPr>
        </p:nvSpPr>
        <p:spPr>
          <a:xfrm>
            <a:off x="391378" y="320675"/>
            <a:ext cx="11407487" cy="1325563"/>
          </a:xfrm>
        </p:spPr>
        <p:txBody>
          <a:bodyPr>
            <a:normAutofit fontScale="90000"/>
          </a:bodyPr>
          <a:lstStyle/>
          <a:p>
            <a:r>
              <a:rPr lang="en-US" sz="4200" dirty="0"/>
              <a:t>To ensure engagement with the World Heritage Property </a:t>
            </a:r>
            <a:br>
              <a:rPr lang="en-US" sz="4200" dirty="0"/>
            </a:br>
            <a:r>
              <a:rPr lang="en-US" sz="4200" dirty="0"/>
              <a:t>at all levels in the life of a Management Plan(MP) </a:t>
            </a:r>
          </a:p>
        </p:txBody>
      </p:sp>
      <p:graphicFrame>
        <p:nvGraphicFramePr>
          <p:cNvPr id="5" name="Content Placeholder 2">
            <a:extLst>
              <a:ext uri="{FF2B5EF4-FFF2-40B4-BE49-F238E27FC236}">
                <a16:creationId xmlns="" xmlns:a16="http://schemas.microsoft.com/office/drawing/2014/main" id="{C8EB3A8C-ACF3-4A21-92AF-FA29E38994A9}"/>
              </a:ext>
            </a:extLst>
          </p:cNvPr>
          <p:cNvGraphicFramePr>
            <a:graphicFrameLocks noGrp="1"/>
          </p:cNvGraphicFramePr>
          <p:nvPr>
            <p:ph idx="1"/>
            <p:extLst>
              <p:ext uri="{D42A27DB-BD31-4B8C-83A1-F6EECF244321}">
                <p14:modId xmlns:p14="http://schemas.microsoft.com/office/powerpoint/2010/main" val="500991103"/>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2725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39">
            <a:extLst>
              <a:ext uri="{FF2B5EF4-FFF2-40B4-BE49-F238E27FC236}">
                <a16:creationId xmlns="" xmlns:a16="http://schemas.microsoft.com/office/drawing/2014/main" id="{A7AE9375-4664-4DB2-922D-2782A6E439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 xmlns:a16="http://schemas.microsoft.com/office/drawing/2014/main" id="{27C038BE-A9C9-2E47-8A0E-7E66130718FF}"/>
              </a:ext>
            </a:extLst>
          </p:cNvPr>
          <p:cNvSpPr>
            <a:spLocks noGrp="1"/>
          </p:cNvSpPr>
          <p:nvPr>
            <p:ph type="title"/>
          </p:nvPr>
        </p:nvSpPr>
        <p:spPr>
          <a:xfrm>
            <a:off x="838200" y="669925"/>
            <a:ext cx="4508946" cy="1325563"/>
          </a:xfrm>
        </p:spPr>
        <p:txBody>
          <a:bodyPr anchor="b">
            <a:normAutofit fontScale="90000"/>
          </a:bodyPr>
          <a:lstStyle/>
          <a:p>
            <a:r>
              <a:rPr lang="en-US" sz="3700" dirty="0">
                <a:solidFill>
                  <a:schemeClr val="accent2">
                    <a:lumMod val="75000"/>
                  </a:schemeClr>
                </a:solidFill>
              </a:rPr>
              <a:t>Tentative Lists </a:t>
            </a:r>
            <a:br>
              <a:rPr lang="en-US" sz="3700" dirty="0">
                <a:solidFill>
                  <a:schemeClr val="accent2">
                    <a:lumMod val="75000"/>
                  </a:schemeClr>
                </a:solidFill>
              </a:rPr>
            </a:br>
            <a:r>
              <a:rPr lang="en-US" sz="3700" dirty="0">
                <a:solidFill>
                  <a:schemeClr val="accent2">
                    <a:lumMod val="75000"/>
                  </a:schemeClr>
                </a:solidFill>
              </a:rPr>
              <a:t>Chapter II.C  </a:t>
            </a:r>
            <a:br>
              <a:rPr lang="en-US" sz="3700" dirty="0">
                <a:solidFill>
                  <a:schemeClr val="accent2">
                    <a:lumMod val="75000"/>
                  </a:schemeClr>
                </a:solidFill>
              </a:rPr>
            </a:br>
            <a:r>
              <a:rPr lang="en-US" sz="3700" dirty="0">
                <a:solidFill>
                  <a:schemeClr val="accent2">
                    <a:lumMod val="75000"/>
                  </a:schemeClr>
                </a:solidFill>
              </a:rPr>
              <a:t>Operational Guidelines</a:t>
            </a:r>
          </a:p>
        </p:txBody>
      </p:sp>
      <p:cxnSp>
        <p:nvCxnSpPr>
          <p:cNvPr id="47" name="Straight Connector 41">
            <a:extLst>
              <a:ext uri="{FF2B5EF4-FFF2-40B4-BE49-F238E27FC236}">
                <a16:creationId xmlns="" xmlns:a16="http://schemas.microsoft.com/office/drawing/2014/main" id="{EE504C98-6397-41C1-A8D8-2D9C4ED307E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09BBE9CA-A024-B149-8E46-A4246DBC4017}"/>
              </a:ext>
            </a:extLst>
          </p:cNvPr>
          <p:cNvSpPr>
            <a:spLocks noGrp="1"/>
          </p:cNvSpPr>
          <p:nvPr>
            <p:ph idx="1"/>
          </p:nvPr>
        </p:nvSpPr>
        <p:spPr>
          <a:xfrm>
            <a:off x="1392667" y="2110682"/>
            <a:ext cx="9406666" cy="4505268"/>
          </a:xfrm>
        </p:spPr>
        <p:txBody>
          <a:bodyPr>
            <a:normAutofit/>
          </a:bodyPr>
          <a:lstStyle/>
          <a:p>
            <a:r>
              <a:rPr lang="en-US" sz="2400" b="1" dirty="0">
                <a:solidFill>
                  <a:schemeClr val="bg1"/>
                </a:solidFill>
              </a:rPr>
              <a:t>A Tentative List </a:t>
            </a:r>
            <a:r>
              <a:rPr lang="en-US" sz="2400" dirty="0">
                <a:solidFill>
                  <a:schemeClr val="bg1"/>
                </a:solidFill>
              </a:rPr>
              <a:t>is an inventory of those properties situated on its territory which each State Party considers suitable for nomination to the </a:t>
            </a:r>
            <a:r>
              <a:rPr lang="en-US" sz="2400" b="1" dirty="0">
                <a:solidFill>
                  <a:schemeClr val="bg1"/>
                </a:solidFill>
              </a:rPr>
              <a:t>World Heritage List</a:t>
            </a:r>
            <a:r>
              <a:rPr lang="en-US" sz="2400" dirty="0">
                <a:solidFill>
                  <a:schemeClr val="bg1"/>
                </a:solidFill>
              </a:rPr>
              <a:t>. (Article 62 WHC)</a:t>
            </a:r>
          </a:p>
          <a:p>
            <a:r>
              <a:rPr lang="en-US" sz="2400" b="1" dirty="0">
                <a:solidFill>
                  <a:schemeClr val="bg1"/>
                </a:solidFill>
              </a:rPr>
              <a:t>State Parties </a:t>
            </a:r>
            <a:r>
              <a:rPr lang="en-US" sz="2400" dirty="0">
                <a:solidFill>
                  <a:schemeClr val="bg1"/>
                </a:solidFill>
              </a:rPr>
              <a:t>are encouraged to prepare their Tentative Lists with the full effective and gender balanced participation of a wide variety of stakeholders and rights holders, including site managers, local and regional governments, local communities, indigenous peoples, NGO’s and other interested parties and partners</a:t>
            </a:r>
            <a:br>
              <a:rPr lang="en-US" sz="2400" dirty="0">
                <a:solidFill>
                  <a:schemeClr val="bg1"/>
                </a:solidFill>
              </a:rPr>
            </a:br>
            <a:r>
              <a:rPr lang="en-US" sz="2400" u="sng" dirty="0">
                <a:solidFill>
                  <a:schemeClr val="accent2">
                    <a:lumMod val="75000"/>
                  </a:schemeClr>
                </a:solidFill>
                <a:highlight>
                  <a:srgbClr val="FFFF00"/>
                </a:highlight>
                <a:hlinkClick r:id="rId3">
                  <a:extLst>
                    <a:ext uri="{A12FA001-AC4F-418D-AE19-62706E023703}">
                      <ahyp:hlinkClr xmlns="" xmlns:ahyp="http://schemas.microsoft.com/office/drawing/2018/hyperlinkcolor" val="tx"/>
                    </a:ext>
                  </a:extLst>
                </a:hlinkClick>
              </a:rPr>
              <a:t>http://whc.unesco.org/en/tentativelists</a:t>
            </a:r>
            <a:endParaRPr lang="en-US" sz="2400" u="sng" dirty="0">
              <a:solidFill>
                <a:schemeClr val="accent2">
                  <a:lumMod val="75000"/>
                </a:schemeClr>
              </a:solidFill>
              <a:highlight>
                <a:srgbClr val="FFFF00"/>
              </a:highlight>
            </a:endParaRPr>
          </a:p>
          <a:p>
            <a:r>
              <a:rPr lang="en-US" sz="2400" b="1" dirty="0">
                <a:solidFill>
                  <a:schemeClr val="bg1"/>
                </a:solidFill>
              </a:rPr>
              <a:t>A Tentative List Submission Form </a:t>
            </a:r>
            <a:r>
              <a:rPr lang="en-US" sz="2400" dirty="0">
                <a:solidFill>
                  <a:schemeClr val="bg1"/>
                </a:solidFill>
              </a:rPr>
              <a:t>has been provided with a </a:t>
            </a:r>
            <a:r>
              <a:rPr lang="en-US" sz="2400" b="1" dirty="0">
                <a:solidFill>
                  <a:schemeClr val="bg1"/>
                </a:solidFill>
              </a:rPr>
              <a:t>Guidance </a:t>
            </a:r>
            <a:r>
              <a:rPr lang="en-US" sz="2400" dirty="0">
                <a:solidFill>
                  <a:schemeClr val="bg1"/>
                </a:solidFill>
              </a:rPr>
              <a:t>Document on the compilation of the information required. </a:t>
            </a:r>
            <a:r>
              <a:rPr lang="en-US" sz="2400" dirty="0">
                <a:solidFill>
                  <a:schemeClr val="accent2">
                    <a:lumMod val="75000"/>
                  </a:schemeClr>
                </a:solidFill>
                <a:highlight>
                  <a:srgbClr val="FFFF00"/>
                </a:highlight>
              </a:rPr>
              <a:t>http://</a:t>
            </a:r>
            <a:r>
              <a:rPr lang="en-US" sz="2400" dirty="0" err="1">
                <a:solidFill>
                  <a:schemeClr val="accent2">
                    <a:lumMod val="75000"/>
                  </a:schemeClr>
                </a:solidFill>
                <a:highlight>
                  <a:srgbClr val="FFFF00"/>
                </a:highlight>
              </a:rPr>
              <a:t>www.worldheritageireland.ie</a:t>
            </a:r>
            <a:r>
              <a:rPr lang="en-US" sz="2400" dirty="0">
                <a:solidFill>
                  <a:schemeClr val="accent2">
                    <a:lumMod val="75000"/>
                  </a:schemeClr>
                </a:solidFill>
                <a:highlight>
                  <a:srgbClr val="FFFF00"/>
                </a:highlight>
              </a:rPr>
              <a:t>/tentative-list/</a:t>
            </a:r>
          </a:p>
          <a:p>
            <a:endParaRPr lang="en-US" sz="2000" dirty="0">
              <a:solidFill>
                <a:schemeClr val="bg1"/>
              </a:solidFill>
            </a:endParaRPr>
          </a:p>
          <a:p>
            <a:endParaRPr lang="en-US" sz="2000" dirty="0">
              <a:solidFill>
                <a:schemeClr val="bg1"/>
              </a:solidFill>
            </a:endParaRPr>
          </a:p>
        </p:txBody>
      </p:sp>
      <p:sp>
        <p:nvSpPr>
          <p:cNvPr id="48" name="Rectangle 43">
            <a:extLst>
              <a:ext uri="{FF2B5EF4-FFF2-40B4-BE49-F238E27FC236}">
                <a16:creationId xmlns="" xmlns:a16="http://schemas.microsoft.com/office/drawing/2014/main" id="{9DD005C1-8C51-42D6-9BEE-B9B838497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0957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7AE9375-4664-4DB2-922D-2782A6E439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 xmlns:a16="http://schemas.microsoft.com/office/drawing/2014/main" id="{0EE79E64-3C7C-C649-8C1D-1FF09C440F93}"/>
              </a:ext>
            </a:extLst>
          </p:cNvPr>
          <p:cNvSpPr>
            <a:spLocks noGrp="1"/>
          </p:cNvSpPr>
          <p:nvPr>
            <p:ph type="title"/>
          </p:nvPr>
        </p:nvSpPr>
        <p:spPr>
          <a:xfrm>
            <a:off x="1295400" y="669925"/>
            <a:ext cx="4800600" cy="1325563"/>
          </a:xfrm>
        </p:spPr>
        <p:txBody>
          <a:bodyPr anchor="b">
            <a:normAutofit/>
          </a:bodyPr>
          <a:lstStyle/>
          <a:p>
            <a:r>
              <a:rPr lang="en-US" sz="3700" dirty="0">
                <a:solidFill>
                  <a:schemeClr val="bg1"/>
                </a:solidFill>
              </a:rPr>
              <a:t>Awareness raising and building understanding</a:t>
            </a:r>
          </a:p>
        </p:txBody>
      </p:sp>
      <p:cxnSp>
        <p:nvCxnSpPr>
          <p:cNvPr id="12" name="Straight Connector 11">
            <a:extLst>
              <a:ext uri="{FF2B5EF4-FFF2-40B4-BE49-F238E27FC236}">
                <a16:creationId xmlns="" xmlns:a16="http://schemas.microsoft.com/office/drawing/2014/main" id="{EE504C98-6397-41C1-A8D8-2D9C4ED307E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3F26E6D1-5724-EF43-A7E8-932038C47065}"/>
              </a:ext>
            </a:extLst>
          </p:cNvPr>
          <p:cNvSpPr>
            <a:spLocks noGrp="1"/>
          </p:cNvSpPr>
          <p:nvPr>
            <p:ph idx="1"/>
          </p:nvPr>
        </p:nvSpPr>
        <p:spPr>
          <a:xfrm>
            <a:off x="1295400" y="2288833"/>
            <a:ext cx="4800600" cy="3711571"/>
          </a:xfrm>
        </p:spPr>
        <p:txBody>
          <a:bodyPr>
            <a:normAutofit/>
          </a:bodyPr>
          <a:lstStyle/>
          <a:p>
            <a:r>
              <a:rPr lang="en-IE" sz="1600" dirty="0">
                <a:solidFill>
                  <a:schemeClr val="bg1"/>
                </a:solidFill>
              </a:rPr>
              <a:t>Inclusive engagement is the key to success </a:t>
            </a:r>
          </a:p>
          <a:p>
            <a:r>
              <a:rPr lang="en-IE" sz="1600" dirty="0">
                <a:solidFill>
                  <a:schemeClr val="bg1"/>
                </a:solidFill>
              </a:rPr>
              <a:t>no ‘perfect recipe’ </a:t>
            </a:r>
          </a:p>
          <a:p>
            <a:r>
              <a:rPr lang="en-IE" sz="1600" dirty="0">
                <a:solidFill>
                  <a:schemeClr val="bg1"/>
                </a:solidFill>
              </a:rPr>
              <a:t>motivates and inspires individuals and communities, reduces conflict, results in better planning outcomes and allows communities to have an influence over the future shape of the places where they live </a:t>
            </a:r>
          </a:p>
          <a:p>
            <a:r>
              <a:rPr lang="en-IE" sz="1600" dirty="0">
                <a:solidFill>
                  <a:schemeClr val="bg1"/>
                </a:solidFill>
              </a:rPr>
              <a:t>enables the community, the private sector and the local authority to work together in a creative way which ultimately adds value at all levels – physical, social, economic and environmental – leading to healthier, happier and more sustainable places </a:t>
            </a:r>
          </a:p>
          <a:p>
            <a:r>
              <a:rPr lang="en-IE" sz="1600" dirty="0">
                <a:solidFill>
                  <a:schemeClr val="bg1"/>
                </a:solidFill>
              </a:rPr>
              <a:t>Early agreement to prevent late disagreement </a:t>
            </a:r>
            <a:br>
              <a:rPr lang="en-IE" sz="1600" dirty="0">
                <a:solidFill>
                  <a:schemeClr val="bg1"/>
                </a:solidFill>
              </a:rPr>
            </a:br>
            <a:r>
              <a:rPr lang="en-IE" sz="1600" dirty="0">
                <a:solidFill>
                  <a:schemeClr val="bg1"/>
                </a:solidFill>
              </a:rPr>
              <a:t>(and additional costs).</a:t>
            </a:r>
          </a:p>
          <a:p>
            <a:endParaRPr lang="en-IE" sz="1600" dirty="0">
              <a:solidFill>
                <a:schemeClr val="bg1"/>
              </a:solidFill>
            </a:endParaRPr>
          </a:p>
          <a:p>
            <a:endParaRPr lang="en-US" sz="1600" dirty="0">
              <a:solidFill>
                <a:schemeClr val="bg1"/>
              </a:solidFill>
            </a:endParaRPr>
          </a:p>
        </p:txBody>
      </p:sp>
      <p:pic>
        <p:nvPicPr>
          <p:cNvPr id="7" name="Graphic 6" descr="Cheers">
            <a:extLst>
              <a:ext uri="{FF2B5EF4-FFF2-40B4-BE49-F238E27FC236}">
                <a16:creationId xmlns="" xmlns:a16="http://schemas.microsoft.com/office/drawing/2014/main" id="{689DC7D5-C628-4163-B03B-B72A248F7E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629727" y="1147862"/>
            <a:ext cx="4562263" cy="4562263"/>
          </a:xfrm>
          <a:prstGeom prst="rect">
            <a:avLst/>
          </a:prstGeom>
        </p:spPr>
      </p:pic>
      <p:cxnSp>
        <p:nvCxnSpPr>
          <p:cNvPr id="14" name="Straight Connector 13">
            <a:extLst>
              <a:ext uri="{FF2B5EF4-FFF2-40B4-BE49-F238E27FC236}">
                <a16:creationId xmlns="" xmlns:a16="http://schemas.microsoft.com/office/drawing/2014/main" id="{B7188D9B-1674-419B-A379-D1632A7EC3A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516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DBFDCF-A4E4-D04F-B35B-48638EE706F7}"/>
              </a:ext>
            </a:extLst>
          </p:cNvPr>
          <p:cNvSpPr>
            <a:spLocks noGrp="1"/>
          </p:cNvSpPr>
          <p:nvPr>
            <p:ph type="title"/>
          </p:nvPr>
        </p:nvSpPr>
        <p:spPr>
          <a:xfrm>
            <a:off x="391378" y="320675"/>
            <a:ext cx="11407487" cy="1325563"/>
          </a:xfrm>
        </p:spPr>
        <p:txBody>
          <a:bodyPr>
            <a:normAutofit/>
          </a:bodyPr>
          <a:lstStyle/>
          <a:p>
            <a:r>
              <a:rPr lang="en-US" sz="5400" b="1" dirty="0">
                <a:latin typeface="+mn-lt"/>
              </a:rPr>
              <a:t>Policies concerning development</a:t>
            </a:r>
          </a:p>
        </p:txBody>
      </p:sp>
      <p:graphicFrame>
        <p:nvGraphicFramePr>
          <p:cNvPr id="5" name="Content Placeholder 2">
            <a:extLst>
              <a:ext uri="{FF2B5EF4-FFF2-40B4-BE49-F238E27FC236}">
                <a16:creationId xmlns="" xmlns:a16="http://schemas.microsoft.com/office/drawing/2014/main" id="{E4FBA15F-113F-4956-AC54-041473291B74}"/>
              </a:ext>
            </a:extLst>
          </p:cNvPr>
          <p:cNvGraphicFramePr>
            <a:graphicFrameLocks noGrp="1"/>
          </p:cNvGraphicFramePr>
          <p:nvPr>
            <p:ph idx="1"/>
            <p:extLst>
              <p:ext uri="{D42A27DB-BD31-4B8C-83A1-F6EECF244321}">
                <p14:modId xmlns:p14="http://schemas.microsoft.com/office/powerpoint/2010/main" val="3737970248"/>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2061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69964F-C7BD-8C4D-BE3E-8ECD42835C3B}"/>
              </a:ext>
            </a:extLst>
          </p:cNvPr>
          <p:cNvSpPr>
            <a:spLocks noGrp="1"/>
          </p:cNvSpPr>
          <p:nvPr>
            <p:ph type="title"/>
          </p:nvPr>
        </p:nvSpPr>
        <p:spPr>
          <a:xfrm>
            <a:off x="762001" y="119921"/>
            <a:ext cx="5314536" cy="1349115"/>
          </a:xfrm>
        </p:spPr>
        <p:txBody>
          <a:bodyPr>
            <a:normAutofit/>
          </a:bodyPr>
          <a:lstStyle/>
          <a:p>
            <a:r>
              <a:rPr lang="en-US" b="1" dirty="0">
                <a:solidFill>
                  <a:schemeClr val="accent2"/>
                </a:solidFill>
              </a:rPr>
              <a:t>Bigger picture perspective</a:t>
            </a:r>
          </a:p>
        </p:txBody>
      </p:sp>
      <p:sp>
        <p:nvSpPr>
          <p:cNvPr id="3" name="Content Placeholder 2">
            <a:extLst>
              <a:ext uri="{FF2B5EF4-FFF2-40B4-BE49-F238E27FC236}">
                <a16:creationId xmlns="" xmlns:a16="http://schemas.microsoft.com/office/drawing/2014/main" id="{089C036B-4F35-F84C-AB25-493918DB93F3}"/>
              </a:ext>
            </a:extLst>
          </p:cNvPr>
          <p:cNvSpPr>
            <a:spLocks noGrp="1"/>
          </p:cNvSpPr>
          <p:nvPr>
            <p:ph idx="1"/>
          </p:nvPr>
        </p:nvSpPr>
        <p:spPr>
          <a:xfrm>
            <a:off x="762000" y="1469036"/>
            <a:ext cx="5314543" cy="5126636"/>
          </a:xfrm>
        </p:spPr>
        <p:txBody>
          <a:bodyPr anchor="t">
            <a:normAutofit/>
          </a:bodyPr>
          <a:lstStyle/>
          <a:p>
            <a:r>
              <a:rPr lang="en-GB" sz="2000" dirty="0"/>
              <a:t>No formal legislation protecting and underpinning </a:t>
            </a:r>
          </a:p>
          <a:p>
            <a:r>
              <a:rPr lang="en-GB" sz="2000" dirty="0"/>
              <a:t>a stronger policy framework as a support for local authorities and communities working to protect these assets </a:t>
            </a:r>
          </a:p>
          <a:p>
            <a:r>
              <a:rPr lang="en-GB" sz="2000" dirty="0"/>
              <a:t>now with the inclusion of multiple stakeholders in governance and decision-making has made the task  more challenging and governance arrangements may be complex.</a:t>
            </a:r>
          </a:p>
          <a:p>
            <a:r>
              <a:rPr lang="en-GB" sz="2000" dirty="0"/>
              <a:t>The emphasis on values both tangible and intangible makes for a rather confusing jigsaw when we are considering the establishment of long -term management strategies. </a:t>
            </a:r>
          </a:p>
          <a:p>
            <a:r>
              <a:rPr lang="en-GB" sz="2000" dirty="0"/>
              <a:t>Protection of intangible values presents a challenge for planners to implement the conservation of values.</a:t>
            </a:r>
            <a:r>
              <a:rPr lang="en-IE" sz="2000" dirty="0"/>
              <a:t> </a:t>
            </a:r>
          </a:p>
          <a:p>
            <a:endParaRPr lang="en-GB" sz="1600" dirty="0"/>
          </a:p>
          <a:p>
            <a:endParaRPr lang="en-GB" sz="1500" dirty="0"/>
          </a:p>
          <a:p>
            <a:endParaRPr lang="en-US" sz="1500" dirty="0"/>
          </a:p>
        </p:txBody>
      </p:sp>
      <p:sp>
        <p:nvSpPr>
          <p:cNvPr id="9" name="Freeform: Shape 8">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 xmlns:a16="http://schemas.microsoft.com/office/drawing/2014/main" id="{601F1A88-C8E8-49BF-A817-9BA400577B35}"/>
              </a:ext>
            </a:extLst>
          </p:cNvPr>
          <p:cNvPicPr>
            <a:picLocks noChangeAspect="1"/>
          </p:cNvPicPr>
          <p:nvPr/>
        </p:nvPicPr>
        <p:blipFill rotWithShape="1">
          <a:blip r:embed="rId3"/>
          <a:srcRect l="23737" r="22133"/>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895545512"/>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 xmlns:a16="http://schemas.microsoft.com/office/drawing/2014/main" id="{F5395EBB-89F7-6E48-9181-50A9376AD7C8}"/>
              </a:ext>
            </a:extLst>
          </p:cNvPr>
          <p:cNvSpPr>
            <a:spLocks noGrp="1"/>
          </p:cNvSpPr>
          <p:nvPr>
            <p:ph type="title"/>
          </p:nvPr>
        </p:nvSpPr>
        <p:spPr>
          <a:xfrm>
            <a:off x="1014141" y="1450655"/>
            <a:ext cx="3932030" cy="3956690"/>
          </a:xfrm>
        </p:spPr>
        <p:txBody>
          <a:bodyPr anchor="ctr">
            <a:normAutofit/>
          </a:bodyPr>
          <a:lstStyle/>
          <a:p>
            <a:r>
              <a:rPr lang="en-US" sz="6200" dirty="0">
                <a:solidFill>
                  <a:schemeClr val="bg1"/>
                </a:solidFill>
              </a:rPr>
              <a:t>Facing challenges and reaping  benefits</a:t>
            </a: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B876BBDB-9010-1D46-A80D-17D71A7FF5C0}"/>
              </a:ext>
            </a:extLst>
          </p:cNvPr>
          <p:cNvSpPr>
            <a:spLocks noGrp="1"/>
          </p:cNvSpPr>
          <p:nvPr>
            <p:ph idx="1"/>
          </p:nvPr>
        </p:nvSpPr>
        <p:spPr>
          <a:xfrm>
            <a:off x="6096000" y="1327361"/>
            <a:ext cx="5008901" cy="4984950"/>
          </a:xfrm>
        </p:spPr>
        <p:txBody>
          <a:bodyPr anchor="ctr">
            <a:normAutofit fontScale="92500" lnSpcReduction="20000"/>
          </a:bodyPr>
          <a:lstStyle/>
          <a:p>
            <a:endParaRPr lang="en-GB" sz="1300" dirty="0">
              <a:solidFill>
                <a:schemeClr val="bg1"/>
              </a:solidFill>
            </a:endParaRPr>
          </a:p>
          <a:p>
            <a:endParaRPr lang="en-GB" sz="1300" dirty="0">
              <a:solidFill>
                <a:schemeClr val="bg1"/>
              </a:solidFill>
            </a:endParaRPr>
          </a:p>
          <a:p>
            <a:endParaRPr lang="en-GB" sz="1300" dirty="0">
              <a:solidFill>
                <a:schemeClr val="bg1"/>
              </a:solidFill>
            </a:endParaRPr>
          </a:p>
          <a:p>
            <a:r>
              <a:rPr lang="en-GB" sz="1900" dirty="0">
                <a:solidFill>
                  <a:schemeClr val="bg1"/>
                </a:solidFill>
              </a:rPr>
              <a:t>Raised awareness secures our cultural identity and creates opportunities for economic regeneration</a:t>
            </a:r>
          </a:p>
          <a:p>
            <a:r>
              <a:rPr lang="en-GB" sz="1900" dirty="0">
                <a:solidFill>
                  <a:schemeClr val="bg1"/>
                </a:solidFill>
              </a:rPr>
              <a:t>WH inscription can contribute to feelings of great pride and can also be used to inspire new ideas</a:t>
            </a:r>
            <a:r>
              <a:rPr lang="en-IE" sz="1900" dirty="0">
                <a:solidFill>
                  <a:schemeClr val="bg1"/>
                </a:solidFill>
              </a:rPr>
              <a:t> </a:t>
            </a:r>
          </a:p>
          <a:p>
            <a:r>
              <a:rPr lang="en-GB" sz="1900" dirty="0">
                <a:solidFill>
                  <a:schemeClr val="bg1"/>
                </a:solidFill>
              </a:rPr>
              <a:t>WH can also contribute to wellbeing within communities. (SDGs)</a:t>
            </a:r>
          </a:p>
          <a:p>
            <a:r>
              <a:rPr lang="en-GB" sz="1900" dirty="0">
                <a:solidFill>
                  <a:schemeClr val="bg1"/>
                </a:solidFill>
              </a:rPr>
              <a:t>Challenge is there , the bar is high, </a:t>
            </a:r>
            <a:br>
              <a:rPr lang="en-GB" sz="1900" dirty="0">
                <a:solidFill>
                  <a:schemeClr val="bg1"/>
                </a:solidFill>
              </a:rPr>
            </a:br>
            <a:r>
              <a:rPr lang="en-GB" sz="1900" dirty="0">
                <a:solidFill>
                  <a:schemeClr val="bg1"/>
                </a:solidFill>
              </a:rPr>
              <a:t>implementing  care and management can be challenging,</a:t>
            </a:r>
          </a:p>
          <a:p>
            <a:r>
              <a:rPr lang="en-GB" sz="1900" dirty="0">
                <a:solidFill>
                  <a:schemeClr val="bg1"/>
                </a:solidFill>
              </a:rPr>
              <a:t>Bringing the highest standards of care to them and protecting them for future generations.</a:t>
            </a:r>
          </a:p>
          <a:p>
            <a:r>
              <a:rPr lang="en-GB" sz="1900" dirty="0">
                <a:solidFill>
                  <a:schemeClr val="bg1"/>
                </a:solidFill>
              </a:rPr>
              <a:t>UNESCO’s aim to enhance peace, security and sustainable development by fostering international collaboration through its work in education science and culture is more relevant than ever, and your designation is an essential part of a national story that needs telling</a:t>
            </a:r>
          </a:p>
          <a:p>
            <a:pPr marL="0" indent="0">
              <a:buNone/>
            </a:pPr>
            <a:endParaRPr lang="en-GB" sz="1300" dirty="0">
              <a:solidFill>
                <a:schemeClr val="bg1"/>
              </a:solidFill>
            </a:endParaRPr>
          </a:p>
          <a:p>
            <a:endParaRPr lang="en-IE" sz="1300" dirty="0">
              <a:solidFill>
                <a:schemeClr val="bg1"/>
              </a:solidFill>
            </a:endParaRPr>
          </a:p>
          <a:p>
            <a:endParaRPr lang="en-IE" sz="1300" dirty="0">
              <a:solidFill>
                <a:schemeClr val="bg1"/>
              </a:solidFill>
            </a:endParaRPr>
          </a:p>
          <a:p>
            <a:endParaRPr lang="en-US" sz="1300" dirty="0">
              <a:solidFill>
                <a:schemeClr val="bg1"/>
              </a:solidFill>
            </a:endParaRPr>
          </a:p>
        </p:txBody>
      </p:sp>
      <p:pic>
        <p:nvPicPr>
          <p:cNvPr id="6" name="Picture 5" descr="A picture containing drawing, sign&#10;&#10;Description automatically generated">
            <a:extLst>
              <a:ext uri="{FF2B5EF4-FFF2-40B4-BE49-F238E27FC236}">
                <a16:creationId xmlns="" xmlns:a16="http://schemas.microsoft.com/office/drawing/2014/main" id="{5C9374EB-DD9F-EC42-916D-02A264B81FD3}"/>
              </a:ext>
            </a:extLst>
          </p:cNvPr>
          <p:cNvPicPr>
            <a:picLocks noChangeAspect="1"/>
          </p:cNvPicPr>
          <p:nvPr/>
        </p:nvPicPr>
        <p:blipFill>
          <a:blip r:embed="rId3"/>
          <a:stretch>
            <a:fillRect/>
          </a:stretch>
        </p:blipFill>
        <p:spPr>
          <a:xfrm>
            <a:off x="182880" y="5739526"/>
            <a:ext cx="5258550" cy="955223"/>
          </a:xfrm>
          <a:prstGeom prst="rect">
            <a:avLst/>
          </a:prstGeom>
        </p:spPr>
      </p:pic>
    </p:spTree>
    <p:extLst>
      <p:ext uri="{BB962C8B-B14F-4D97-AF65-F5344CB8AC3E}">
        <p14:creationId xmlns:p14="http://schemas.microsoft.com/office/powerpoint/2010/main" val="195097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9FE366-C5B8-F54D-86DF-D3426B52D705}"/>
              </a:ext>
            </a:extLst>
          </p:cNvPr>
          <p:cNvSpPr>
            <a:spLocks noGrp="1"/>
          </p:cNvSpPr>
          <p:nvPr>
            <p:ph type="title"/>
          </p:nvPr>
        </p:nvSpPr>
        <p:spPr>
          <a:xfrm>
            <a:off x="391378" y="320675"/>
            <a:ext cx="11407487" cy="1325563"/>
          </a:xfrm>
        </p:spPr>
        <p:txBody>
          <a:bodyPr>
            <a:normAutofit fontScale="90000"/>
          </a:bodyPr>
          <a:lstStyle/>
          <a:p>
            <a:r>
              <a:rPr lang="en-US" sz="1400" dirty="0"/>
              <a:t/>
            </a:r>
            <a:br>
              <a:rPr lang="en-US" sz="1400" dirty="0"/>
            </a:br>
            <a:r>
              <a:rPr lang="en-US" sz="1400" b="1" dirty="0"/>
              <a:t/>
            </a:r>
            <a:br>
              <a:rPr lang="en-US" sz="1400" b="1" dirty="0"/>
            </a:br>
            <a:r>
              <a:rPr lang="en-US" sz="5400" b="1" dirty="0">
                <a:solidFill>
                  <a:schemeClr val="accent2">
                    <a:lumMod val="75000"/>
                  </a:schemeClr>
                </a:solidFill>
              </a:rPr>
              <a:t>Communicating and Demystifying </a:t>
            </a:r>
            <a:br>
              <a:rPr lang="en-US" sz="5400" b="1" dirty="0">
                <a:solidFill>
                  <a:schemeClr val="accent2">
                    <a:lumMod val="75000"/>
                  </a:schemeClr>
                </a:solidFill>
              </a:rPr>
            </a:br>
            <a:r>
              <a:rPr lang="en-US" sz="5400" b="1" dirty="0">
                <a:solidFill>
                  <a:schemeClr val="accent2">
                    <a:lumMod val="75000"/>
                  </a:schemeClr>
                </a:solidFill>
              </a:rPr>
              <a:t>the World Heritage System</a:t>
            </a:r>
            <a:r>
              <a:rPr lang="en-US" sz="1400" dirty="0">
                <a:solidFill>
                  <a:schemeClr val="accent2">
                    <a:lumMod val="75000"/>
                  </a:schemeClr>
                </a:solidFill>
              </a:rPr>
              <a:t/>
            </a:r>
            <a:br>
              <a:rPr lang="en-US" sz="1400" dirty="0">
                <a:solidFill>
                  <a:schemeClr val="accent2">
                    <a:lumMod val="75000"/>
                  </a:schemeClr>
                </a:solidFill>
              </a:rPr>
            </a:br>
            <a:r>
              <a:rPr lang="en-US" sz="1400" dirty="0"/>
              <a:t/>
            </a:r>
            <a:br>
              <a:rPr lang="en-US" sz="1400" dirty="0"/>
            </a:br>
            <a:endParaRPr lang="en-US" sz="1400" dirty="0"/>
          </a:p>
        </p:txBody>
      </p:sp>
      <p:graphicFrame>
        <p:nvGraphicFramePr>
          <p:cNvPr id="38" name="Content Placeholder 2">
            <a:extLst>
              <a:ext uri="{FF2B5EF4-FFF2-40B4-BE49-F238E27FC236}">
                <a16:creationId xmlns="" xmlns:a16="http://schemas.microsoft.com/office/drawing/2014/main" id="{6D8E0C70-196E-4FFE-ABD2-699480B98E91}"/>
              </a:ext>
            </a:extLst>
          </p:cNvPr>
          <p:cNvGraphicFramePr>
            <a:graphicFrameLocks noGrp="1"/>
          </p:cNvGraphicFramePr>
          <p:nvPr>
            <p:ph idx="1"/>
            <p:extLst>
              <p:ext uri="{D42A27DB-BD31-4B8C-83A1-F6EECF244321}">
                <p14:modId xmlns:p14="http://schemas.microsoft.com/office/powerpoint/2010/main" val="1389803888"/>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1672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 xmlns:a16="http://schemas.microsoft.com/office/drawing/2014/main" id="{F32703C5-9554-6B4C-BA9E-46EEAD5EE170}"/>
              </a:ext>
            </a:extLst>
          </p:cNvPr>
          <p:cNvSpPr>
            <a:spLocks noGrp="1"/>
          </p:cNvSpPr>
          <p:nvPr>
            <p:ph type="title"/>
          </p:nvPr>
        </p:nvSpPr>
        <p:spPr>
          <a:xfrm>
            <a:off x="484094" y="1450655"/>
            <a:ext cx="4462077" cy="3956690"/>
          </a:xfrm>
        </p:spPr>
        <p:txBody>
          <a:bodyPr anchor="ctr">
            <a:normAutofit/>
          </a:bodyPr>
          <a:lstStyle/>
          <a:p>
            <a:r>
              <a:rPr lang="en-GB" sz="4000" dirty="0">
                <a:solidFill>
                  <a:schemeClr val="accent2">
                    <a:lumMod val="75000"/>
                  </a:schemeClr>
                </a:solidFill>
              </a:rPr>
              <a:t>Concept of ‘Outstanding </a:t>
            </a:r>
            <a:br>
              <a:rPr lang="en-GB" sz="4000" dirty="0">
                <a:solidFill>
                  <a:schemeClr val="accent2">
                    <a:lumMod val="75000"/>
                  </a:schemeClr>
                </a:solidFill>
              </a:rPr>
            </a:br>
            <a:r>
              <a:rPr lang="en-GB" sz="4000" dirty="0">
                <a:solidFill>
                  <a:schemeClr val="accent2">
                    <a:lumMod val="75000"/>
                  </a:schemeClr>
                </a:solidFill>
              </a:rPr>
              <a:t>Universal Value’ (OUV)</a:t>
            </a:r>
            <a:endParaRPr lang="en-US" sz="4000" dirty="0">
              <a:solidFill>
                <a:schemeClr val="accent2">
                  <a:lumMod val="75000"/>
                </a:schemeClr>
              </a:solidFill>
            </a:endParaRP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642F1D03-6AF9-B644-A268-BCE4B4412AF6}"/>
              </a:ext>
            </a:extLst>
          </p:cNvPr>
          <p:cNvSpPr>
            <a:spLocks noGrp="1"/>
          </p:cNvSpPr>
          <p:nvPr>
            <p:ph idx="1"/>
          </p:nvPr>
        </p:nvSpPr>
        <p:spPr>
          <a:xfrm>
            <a:off x="4946172" y="0"/>
            <a:ext cx="6158730" cy="6687667"/>
          </a:xfrm>
        </p:spPr>
        <p:txBody>
          <a:bodyPr anchor="ctr">
            <a:normAutofit fontScale="92500" lnSpcReduction="20000"/>
          </a:bodyPr>
          <a:lstStyle/>
          <a:p>
            <a:pPr marL="0" indent="0">
              <a:buNone/>
            </a:pPr>
            <a:r>
              <a:rPr lang="en-US" sz="2000" b="1" dirty="0">
                <a:solidFill>
                  <a:schemeClr val="bg1"/>
                </a:solidFill>
              </a:rPr>
              <a:t/>
            </a:r>
            <a:br>
              <a:rPr lang="en-US" sz="2000" b="1" dirty="0">
                <a:solidFill>
                  <a:schemeClr val="bg1"/>
                </a:solidFill>
              </a:rPr>
            </a:br>
            <a:r>
              <a:rPr lang="en-US" sz="2000" b="1" dirty="0">
                <a:solidFill>
                  <a:schemeClr val="bg1"/>
                </a:solidFill>
              </a:rPr>
              <a:t/>
            </a:r>
            <a:br>
              <a:rPr lang="en-US" sz="2000" b="1" dirty="0">
                <a:solidFill>
                  <a:schemeClr val="bg1"/>
                </a:solidFill>
              </a:rPr>
            </a:br>
            <a:r>
              <a:rPr lang="en-US" sz="2000" b="1" dirty="0">
                <a:solidFill>
                  <a:schemeClr val="bg1"/>
                </a:solidFill>
              </a:rPr>
              <a:t/>
            </a:r>
            <a:br>
              <a:rPr lang="en-US" sz="2000" b="1" dirty="0">
                <a:solidFill>
                  <a:schemeClr val="bg1"/>
                </a:solidFill>
              </a:rPr>
            </a:br>
            <a:r>
              <a:rPr lang="en-US" sz="2000" b="1" dirty="0">
                <a:solidFill>
                  <a:schemeClr val="bg1"/>
                </a:solidFill>
              </a:rPr>
              <a:t/>
            </a:r>
            <a:br>
              <a:rPr lang="en-US" sz="2000" b="1" dirty="0">
                <a:solidFill>
                  <a:schemeClr val="bg1"/>
                </a:solidFill>
              </a:rPr>
            </a:br>
            <a:r>
              <a:rPr lang="en-US" sz="2000" b="1" dirty="0">
                <a:solidFill>
                  <a:schemeClr val="bg1"/>
                </a:solidFill>
              </a:rPr>
              <a:t>    </a:t>
            </a:r>
          </a:p>
          <a:p>
            <a:pPr marL="0" indent="0">
              <a:buNone/>
            </a:pPr>
            <a:r>
              <a:rPr lang="en-US" sz="3000" b="1" dirty="0">
                <a:solidFill>
                  <a:schemeClr val="bg1"/>
                </a:solidFill>
              </a:rPr>
              <a:t>WH Convention does not define OUV</a:t>
            </a:r>
          </a:p>
          <a:p>
            <a:pPr>
              <a:buFont typeface="Wingdings" pitchFamily="2" charset="2"/>
              <a:buChar char="§"/>
            </a:pPr>
            <a:r>
              <a:rPr lang="en-US" sz="3000" b="1" dirty="0">
                <a:solidFill>
                  <a:schemeClr val="accent2">
                    <a:lumMod val="75000"/>
                  </a:schemeClr>
                </a:solidFill>
              </a:rPr>
              <a:t>Operational Guidelines (</a:t>
            </a:r>
            <a:r>
              <a:rPr lang="en-GB" sz="3000" b="1" dirty="0">
                <a:solidFill>
                  <a:schemeClr val="accent2">
                    <a:lumMod val="75000"/>
                  </a:schemeClr>
                </a:solidFill>
              </a:rPr>
              <a:t>OGs) provide the 10 criteria </a:t>
            </a:r>
            <a:r>
              <a:rPr lang="en-GB" sz="3000" dirty="0">
                <a:solidFill>
                  <a:schemeClr val="bg1"/>
                </a:solidFill>
              </a:rPr>
              <a:t>upon which a determination is made </a:t>
            </a:r>
            <a:br>
              <a:rPr lang="en-GB" sz="3000" dirty="0">
                <a:solidFill>
                  <a:schemeClr val="bg1"/>
                </a:solidFill>
              </a:rPr>
            </a:br>
            <a:r>
              <a:rPr lang="en-GB" sz="3000" b="1" dirty="0">
                <a:solidFill>
                  <a:schemeClr val="accent2">
                    <a:lumMod val="75000"/>
                  </a:schemeClr>
                </a:solidFill>
              </a:rPr>
              <a:t>whether a property has OUV or not</a:t>
            </a:r>
            <a:r>
              <a:rPr lang="en-GB" sz="3000" dirty="0">
                <a:solidFill>
                  <a:schemeClr val="bg1"/>
                </a:solidFill>
              </a:rPr>
              <a:t>. </a:t>
            </a:r>
            <a:br>
              <a:rPr lang="en-GB" sz="3000" dirty="0">
                <a:solidFill>
                  <a:schemeClr val="bg1"/>
                </a:solidFill>
              </a:rPr>
            </a:br>
            <a:r>
              <a:rPr lang="en-GB" sz="3000" dirty="0">
                <a:solidFill>
                  <a:schemeClr val="bg1"/>
                </a:solidFill>
              </a:rPr>
              <a:t>( OGs Chapter II D para. 77)</a:t>
            </a:r>
            <a:endParaRPr lang="en-US" sz="3000" dirty="0">
              <a:solidFill>
                <a:schemeClr val="bg1"/>
              </a:solidFill>
            </a:endParaRPr>
          </a:p>
          <a:p>
            <a:r>
              <a:rPr lang="en-US" sz="3000" dirty="0">
                <a:solidFill>
                  <a:schemeClr val="bg1"/>
                </a:solidFill>
              </a:rPr>
              <a:t>In addition a property must also meet </a:t>
            </a:r>
            <a:r>
              <a:rPr lang="en-US" sz="3000" b="1" dirty="0">
                <a:solidFill>
                  <a:schemeClr val="accent2">
                    <a:lumMod val="75000"/>
                  </a:schemeClr>
                </a:solidFill>
              </a:rPr>
              <a:t>the conditions of ‘integrity’ and ‘authenticity</a:t>
            </a:r>
            <a:r>
              <a:rPr lang="en-US" sz="3000" b="1" dirty="0">
                <a:solidFill>
                  <a:schemeClr val="bg1"/>
                </a:solidFill>
              </a:rPr>
              <a:t>’ </a:t>
            </a:r>
            <a:r>
              <a:rPr lang="en-US" sz="3000" dirty="0">
                <a:solidFill>
                  <a:schemeClr val="bg1"/>
                </a:solidFill>
              </a:rPr>
              <a:t>and must have an </a:t>
            </a:r>
            <a:r>
              <a:rPr lang="en-US" sz="3000" b="1" dirty="0">
                <a:solidFill>
                  <a:schemeClr val="accent2">
                    <a:lumMod val="75000"/>
                  </a:schemeClr>
                </a:solidFill>
              </a:rPr>
              <a:t>‘adequate protection and management system</a:t>
            </a:r>
            <a:r>
              <a:rPr lang="en-US" sz="3000" b="1" dirty="0">
                <a:solidFill>
                  <a:schemeClr val="bg1"/>
                </a:solidFill>
              </a:rPr>
              <a:t>’</a:t>
            </a:r>
            <a:r>
              <a:rPr lang="en-US" sz="3000" dirty="0">
                <a:solidFill>
                  <a:schemeClr val="bg1"/>
                </a:solidFill>
              </a:rPr>
              <a:t> to ensure its safeguarding (see OG, par. 78)</a:t>
            </a:r>
          </a:p>
          <a:p>
            <a:r>
              <a:rPr lang="en-US" sz="3000" dirty="0">
                <a:solidFill>
                  <a:schemeClr val="bg1"/>
                </a:solidFill>
              </a:rPr>
              <a:t>In this presentation I propose to examine more closely the concepts raised here</a:t>
            </a:r>
            <a:r>
              <a:rPr lang="en-US" sz="3000" b="1" dirty="0">
                <a:solidFill>
                  <a:schemeClr val="accent2">
                    <a:lumMod val="75000"/>
                  </a:schemeClr>
                </a:solidFill>
              </a:rPr>
              <a:t>: Values, Integrity, Authenticity, Management Systems</a:t>
            </a:r>
          </a:p>
          <a:p>
            <a:endParaRPr lang="en-US" sz="2000" b="1"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253633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8ACD2C-E422-D84E-84EB-CB8898D4BA65}"/>
              </a:ext>
            </a:extLst>
          </p:cNvPr>
          <p:cNvSpPr>
            <a:spLocks noGrp="1"/>
          </p:cNvSpPr>
          <p:nvPr>
            <p:ph type="title"/>
          </p:nvPr>
        </p:nvSpPr>
        <p:spPr>
          <a:xfrm>
            <a:off x="391378" y="320675"/>
            <a:ext cx="11407487" cy="1325563"/>
          </a:xfrm>
        </p:spPr>
        <p:txBody>
          <a:bodyPr>
            <a:normAutofit/>
          </a:bodyPr>
          <a:lstStyle/>
          <a:p>
            <a:r>
              <a:rPr lang="en-US" sz="5400" b="1" dirty="0">
                <a:solidFill>
                  <a:schemeClr val="accent2">
                    <a:lumMod val="75000"/>
                  </a:schemeClr>
                </a:solidFill>
                <a:highlight>
                  <a:srgbClr val="FFFF00"/>
                </a:highlight>
              </a:rPr>
              <a:t>Values and Attributes</a:t>
            </a:r>
          </a:p>
        </p:txBody>
      </p:sp>
      <p:graphicFrame>
        <p:nvGraphicFramePr>
          <p:cNvPr id="7" name="Content Placeholder 2">
            <a:extLst>
              <a:ext uri="{FF2B5EF4-FFF2-40B4-BE49-F238E27FC236}">
                <a16:creationId xmlns="" xmlns:a16="http://schemas.microsoft.com/office/drawing/2014/main" id="{2D52FCC5-00FC-4739-8F59-7B2AFDCFFDEA}"/>
              </a:ext>
            </a:extLst>
          </p:cNvPr>
          <p:cNvGraphicFramePr>
            <a:graphicFrameLocks noGrp="1"/>
          </p:cNvGraphicFramePr>
          <p:nvPr>
            <p:ph idx="1"/>
            <p:extLst>
              <p:ext uri="{D42A27DB-BD31-4B8C-83A1-F6EECF244321}">
                <p14:modId xmlns:p14="http://schemas.microsoft.com/office/powerpoint/2010/main" val="483462402"/>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577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D56045-E6EB-0C4D-8894-E5931A2FBB26}"/>
              </a:ext>
            </a:extLst>
          </p:cNvPr>
          <p:cNvSpPr>
            <a:spLocks noGrp="1"/>
          </p:cNvSpPr>
          <p:nvPr>
            <p:ph type="title"/>
          </p:nvPr>
        </p:nvSpPr>
        <p:spPr>
          <a:xfrm>
            <a:off x="0" y="0"/>
            <a:ext cx="11951232" cy="1450428"/>
          </a:xfrm>
        </p:spPr>
        <p:txBody>
          <a:bodyPr>
            <a:normAutofit/>
          </a:bodyPr>
          <a:lstStyle/>
          <a:p>
            <a:r>
              <a:rPr lang="en-US" sz="4000" b="1" dirty="0">
                <a:highlight>
                  <a:srgbClr val="808000"/>
                </a:highlight>
              </a:rPr>
              <a:t>OGs: Attribute Categories</a:t>
            </a:r>
            <a:r>
              <a:rPr lang="en-US" sz="4000" dirty="0"/>
              <a:t/>
            </a:r>
            <a:br>
              <a:rPr lang="en-US" sz="4000" dirty="0"/>
            </a:br>
            <a:endParaRPr lang="en-US" sz="4000" dirty="0"/>
          </a:p>
        </p:txBody>
      </p:sp>
      <p:sp>
        <p:nvSpPr>
          <p:cNvPr id="3" name="Content Placeholder 2">
            <a:extLst>
              <a:ext uri="{FF2B5EF4-FFF2-40B4-BE49-F238E27FC236}">
                <a16:creationId xmlns="" xmlns:a16="http://schemas.microsoft.com/office/drawing/2014/main" id="{DBEFEE04-098B-D648-AED3-C53A0E1879C3}"/>
              </a:ext>
            </a:extLst>
          </p:cNvPr>
          <p:cNvSpPr>
            <a:spLocks noGrp="1"/>
          </p:cNvSpPr>
          <p:nvPr>
            <p:ph sz="half" idx="2"/>
          </p:nvPr>
        </p:nvSpPr>
        <p:spPr>
          <a:xfrm>
            <a:off x="0" y="788276"/>
            <a:ext cx="5997575" cy="6069723"/>
          </a:xfrm>
          <a:solidFill>
            <a:schemeClr val="accent2"/>
          </a:solidFill>
        </p:spPr>
        <p:txBody>
          <a:bodyPr/>
          <a:lstStyle/>
          <a:p>
            <a:pPr marL="514350" indent="-514350">
              <a:buFont typeface="+mj-lt"/>
              <a:buAutoNum type="arabicParenR"/>
            </a:pPr>
            <a:r>
              <a:rPr lang="en-US" dirty="0"/>
              <a:t>Form and design</a:t>
            </a:r>
          </a:p>
          <a:p>
            <a:pPr marL="514350" indent="-514350">
              <a:buFont typeface="+mj-lt"/>
              <a:buAutoNum type="arabicParenR"/>
            </a:pPr>
            <a:r>
              <a:rPr lang="en-US" dirty="0"/>
              <a:t>Materials and Substance</a:t>
            </a:r>
          </a:p>
          <a:p>
            <a:pPr marL="514350" indent="-514350">
              <a:buFont typeface="+mj-lt"/>
              <a:buAutoNum type="arabicParenR"/>
            </a:pPr>
            <a:r>
              <a:rPr lang="en-US" dirty="0"/>
              <a:t>Use and Function</a:t>
            </a:r>
          </a:p>
          <a:p>
            <a:pPr marL="514350" indent="-514350">
              <a:buFont typeface="+mj-lt"/>
              <a:buAutoNum type="arabicParenR"/>
            </a:pPr>
            <a:r>
              <a:rPr lang="en-US" dirty="0"/>
              <a:t>Traditions</a:t>
            </a:r>
          </a:p>
          <a:p>
            <a:pPr marL="514350" indent="-514350">
              <a:buFont typeface="+mj-lt"/>
              <a:buAutoNum type="arabicParenR"/>
            </a:pPr>
            <a:r>
              <a:rPr lang="en-US" dirty="0"/>
              <a:t>Techniques and management System</a:t>
            </a:r>
          </a:p>
          <a:p>
            <a:pPr marL="514350" indent="-514350">
              <a:buFont typeface="+mj-lt"/>
              <a:buAutoNum type="arabicParenR"/>
            </a:pPr>
            <a:r>
              <a:rPr lang="en-US" dirty="0"/>
              <a:t>Location and Setting</a:t>
            </a:r>
          </a:p>
          <a:p>
            <a:pPr marL="514350" indent="-514350">
              <a:buFont typeface="+mj-lt"/>
              <a:buAutoNum type="arabicParenR"/>
            </a:pPr>
            <a:r>
              <a:rPr lang="en-US" dirty="0"/>
              <a:t>Language and other forms of intangible heritage</a:t>
            </a:r>
          </a:p>
          <a:p>
            <a:pPr marL="514350" indent="-514350">
              <a:buFont typeface="+mj-lt"/>
              <a:buAutoNum type="arabicParenR"/>
            </a:pPr>
            <a:r>
              <a:rPr lang="en-US" dirty="0"/>
              <a:t>Spirit and feeling and other internal and external factors</a:t>
            </a:r>
          </a:p>
        </p:txBody>
      </p:sp>
      <p:sp>
        <p:nvSpPr>
          <p:cNvPr id="5" name="Text Placeholder 4">
            <a:extLst>
              <a:ext uri="{FF2B5EF4-FFF2-40B4-BE49-F238E27FC236}">
                <a16:creationId xmlns="" xmlns:a16="http://schemas.microsoft.com/office/drawing/2014/main" id="{10ECE019-E8DF-5C42-8FE1-8EFCFAE226C5}"/>
              </a:ext>
            </a:extLst>
          </p:cNvPr>
          <p:cNvSpPr>
            <a:spLocks noGrp="1"/>
          </p:cNvSpPr>
          <p:nvPr>
            <p:ph type="body" sz="quarter" idx="3"/>
          </p:nvPr>
        </p:nvSpPr>
        <p:spPr>
          <a:xfrm>
            <a:off x="5993309" y="2115000"/>
            <a:ext cx="6198691" cy="444430"/>
          </a:xfrm>
          <a:solidFill>
            <a:schemeClr val="accent2">
              <a:lumMod val="40000"/>
              <a:lumOff val="60000"/>
            </a:schemeClr>
          </a:solidFill>
        </p:spPr>
        <p:txBody>
          <a:bodyPr>
            <a:normAutofit lnSpcReduction="10000"/>
          </a:bodyPr>
          <a:lstStyle/>
          <a:p>
            <a:r>
              <a:rPr lang="en-US" sz="2800" dirty="0"/>
              <a:t>Headline Attributes</a:t>
            </a:r>
          </a:p>
        </p:txBody>
      </p:sp>
      <p:sp>
        <p:nvSpPr>
          <p:cNvPr id="6" name="Content Placeholder 5">
            <a:extLst>
              <a:ext uri="{FF2B5EF4-FFF2-40B4-BE49-F238E27FC236}">
                <a16:creationId xmlns="" xmlns:a16="http://schemas.microsoft.com/office/drawing/2014/main" id="{5BE30FF8-9B6B-E04A-87A3-B18933897F6C}"/>
              </a:ext>
            </a:extLst>
          </p:cNvPr>
          <p:cNvSpPr>
            <a:spLocks noGrp="1"/>
          </p:cNvSpPr>
          <p:nvPr>
            <p:ph sz="quarter" idx="4"/>
          </p:nvPr>
        </p:nvSpPr>
        <p:spPr>
          <a:xfrm>
            <a:off x="6003818" y="2587964"/>
            <a:ext cx="6188181" cy="4270034"/>
          </a:xfrm>
          <a:solidFill>
            <a:schemeClr val="accent4"/>
          </a:solidFill>
        </p:spPr>
        <p:txBody>
          <a:bodyPr/>
          <a:lstStyle/>
          <a:p>
            <a:pPr marL="514350" indent="-514350">
              <a:buFont typeface="+mj-lt"/>
              <a:buAutoNum type="arabicParenR"/>
            </a:pPr>
            <a:r>
              <a:rPr lang="en-US" dirty="0"/>
              <a:t>Roman archaeology</a:t>
            </a:r>
          </a:p>
          <a:p>
            <a:pPr marL="514350" indent="-514350">
              <a:buFont typeface="+mj-lt"/>
              <a:buAutoNum type="arabicParenR"/>
            </a:pPr>
            <a:r>
              <a:rPr lang="en-US" dirty="0"/>
              <a:t>The hot springs</a:t>
            </a:r>
          </a:p>
          <a:p>
            <a:pPr marL="514350" indent="-514350">
              <a:buFont typeface="+mj-lt"/>
              <a:buAutoNum type="arabicParenR"/>
            </a:pPr>
            <a:r>
              <a:rPr lang="en-US" dirty="0"/>
              <a:t>Georgian town planning</a:t>
            </a:r>
          </a:p>
          <a:p>
            <a:pPr marL="514350" indent="-514350">
              <a:buFont typeface="+mj-lt"/>
              <a:buAutoNum type="arabicParenR"/>
            </a:pPr>
            <a:r>
              <a:rPr lang="en-US" dirty="0"/>
              <a:t>Georgian Architecture</a:t>
            </a:r>
          </a:p>
          <a:p>
            <a:pPr marL="514350" indent="-514350">
              <a:buFont typeface="+mj-lt"/>
              <a:buAutoNum type="arabicParenR"/>
            </a:pPr>
            <a:r>
              <a:rPr lang="en-US" dirty="0"/>
              <a:t>The green setting of the building</a:t>
            </a:r>
            <a:br>
              <a:rPr lang="en-US" dirty="0"/>
            </a:br>
            <a:r>
              <a:rPr lang="en-US" dirty="0"/>
              <a:t> in a hollow in the hills</a:t>
            </a:r>
          </a:p>
          <a:p>
            <a:pPr marL="514350" indent="-514350">
              <a:buFont typeface="+mj-lt"/>
              <a:buAutoNum type="arabicParenR"/>
            </a:pPr>
            <a:r>
              <a:rPr lang="en-US" dirty="0"/>
              <a:t>Georgian architecture reflecting 18</a:t>
            </a:r>
            <a:r>
              <a:rPr lang="en-US" baseline="30000" dirty="0"/>
              <a:t>th</a:t>
            </a:r>
            <a:r>
              <a:rPr lang="en-US" dirty="0"/>
              <a:t> century social ambitions</a:t>
            </a:r>
          </a:p>
          <a:p>
            <a:endParaRPr lang="en-US" dirty="0"/>
          </a:p>
        </p:txBody>
      </p:sp>
      <p:pic>
        <p:nvPicPr>
          <p:cNvPr id="7" name="Picture 6" descr="A close up of a sign&#10;&#10;Description automatically generated">
            <a:extLst>
              <a:ext uri="{FF2B5EF4-FFF2-40B4-BE49-F238E27FC236}">
                <a16:creationId xmlns="" xmlns:a16="http://schemas.microsoft.com/office/drawing/2014/main" id="{954279CA-28EC-6145-B6B6-2A0C3940EBE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993309" y="-1"/>
            <a:ext cx="6198691" cy="2086467"/>
          </a:xfrm>
          <a:prstGeom prst="rect">
            <a:avLst/>
          </a:prstGeom>
        </p:spPr>
      </p:pic>
    </p:spTree>
    <p:extLst>
      <p:ext uri="{BB962C8B-B14F-4D97-AF65-F5344CB8AC3E}">
        <p14:creationId xmlns:p14="http://schemas.microsoft.com/office/powerpoint/2010/main" val="283743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4F09835-06A9-3F4F-93E6-4EF9E6F080AE}"/>
              </a:ext>
            </a:extLst>
          </p:cNvPr>
          <p:cNvSpPr>
            <a:spLocks noGrp="1"/>
          </p:cNvSpPr>
          <p:nvPr>
            <p:ph idx="1"/>
          </p:nvPr>
        </p:nvSpPr>
        <p:spPr>
          <a:xfrm>
            <a:off x="838200" y="330200"/>
            <a:ext cx="10515600" cy="6527801"/>
          </a:xfrm>
        </p:spPr>
        <p:txBody>
          <a:bodyPr/>
          <a:lstStyle/>
          <a:p>
            <a:pPr marL="0" indent="0">
              <a:buNone/>
            </a:pPr>
            <a:r>
              <a:rPr lang="en-US" sz="3200" b="1" dirty="0">
                <a:solidFill>
                  <a:schemeClr val="accent2">
                    <a:lumMod val="75000"/>
                  </a:schemeClr>
                </a:solidFill>
              </a:rPr>
              <a:t>Roman Archaeology</a:t>
            </a:r>
            <a:r>
              <a:rPr lang="en-US" sz="3200" b="1" dirty="0"/>
              <a:t>: </a:t>
            </a:r>
            <a:r>
              <a:rPr lang="en-US" sz="3200" dirty="0"/>
              <a:t/>
            </a:r>
            <a:br>
              <a:rPr lang="en-US" sz="3200" dirty="0"/>
            </a:br>
            <a:r>
              <a:rPr lang="en-IE" sz="3200" dirty="0">
                <a:highlight>
                  <a:srgbClr val="808000"/>
                </a:highlight>
              </a:rPr>
              <a:t>The archaeological remains of the Roman temple of Goddess </a:t>
            </a:r>
            <a:r>
              <a:rPr lang="en-IE" sz="3200" dirty="0" err="1">
                <a:highlight>
                  <a:srgbClr val="808000"/>
                </a:highlight>
              </a:rPr>
              <a:t>Sulis</a:t>
            </a:r>
            <a:r>
              <a:rPr lang="en-IE" sz="3200" dirty="0">
                <a:highlight>
                  <a:srgbClr val="808000"/>
                </a:highlight>
              </a:rPr>
              <a:t> Minerva and baths complex  </a:t>
            </a:r>
            <a:r>
              <a:rPr lang="en-IE" sz="3200" b="1" dirty="0">
                <a:highlight>
                  <a:srgbClr val="FFFF00"/>
                </a:highlight>
              </a:rPr>
              <a:t>(Form and design)</a:t>
            </a:r>
          </a:p>
          <a:p>
            <a:pPr marL="0" indent="0">
              <a:buNone/>
            </a:pPr>
            <a:endParaRPr lang="en-IE" sz="3200" b="1" dirty="0">
              <a:highlight>
                <a:srgbClr val="FFFF00"/>
              </a:highlight>
            </a:endParaRPr>
          </a:p>
          <a:p>
            <a:pPr marL="0" indent="0">
              <a:buNone/>
            </a:pPr>
            <a:r>
              <a:rPr lang="en-IE" sz="3200" b="1" dirty="0">
                <a:solidFill>
                  <a:schemeClr val="accent2">
                    <a:lumMod val="75000"/>
                  </a:schemeClr>
                </a:solidFill>
              </a:rPr>
              <a:t>The hot springs</a:t>
            </a:r>
            <a:r>
              <a:rPr lang="en-IE" sz="3200" dirty="0"/>
              <a:t/>
            </a:r>
            <a:br>
              <a:rPr lang="en-IE" sz="3200" dirty="0"/>
            </a:br>
            <a:r>
              <a:rPr lang="en-IE" sz="3200" dirty="0">
                <a:highlight>
                  <a:srgbClr val="808000"/>
                </a:highlight>
              </a:rPr>
              <a:t>Bath as a centre of healing, the medical research associated and medical establishments developed around them</a:t>
            </a:r>
            <a:r>
              <a:rPr lang="en-IE" sz="3200" dirty="0"/>
              <a:t/>
            </a:r>
            <a:br>
              <a:rPr lang="en-IE" sz="3200" dirty="0"/>
            </a:br>
            <a:r>
              <a:rPr lang="en-IE" sz="3200" b="1" dirty="0">
                <a:highlight>
                  <a:srgbClr val="FFFF00"/>
                </a:highlight>
              </a:rPr>
              <a:t>(Traditions techniques and management systems)</a:t>
            </a:r>
          </a:p>
          <a:p>
            <a:pPr marL="0" indent="0">
              <a:buNone/>
            </a:pPr>
            <a:endParaRPr lang="en-IE" sz="3200" b="1" dirty="0">
              <a:highlight>
                <a:srgbClr val="FFFF00"/>
              </a:highlight>
            </a:endParaRPr>
          </a:p>
          <a:p>
            <a:pPr marL="0" indent="0">
              <a:buNone/>
            </a:pPr>
            <a:r>
              <a:rPr lang="en-IE" sz="3200" b="1" dirty="0">
                <a:solidFill>
                  <a:schemeClr val="accent2">
                    <a:lumMod val="75000"/>
                  </a:schemeClr>
                </a:solidFill>
              </a:rPr>
              <a:t>Georgian Town Planning </a:t>
            </a:r>
            <a:r>
              <a:rPr lang="en-IE" sz="3200" b="1" dirty="0"/>
              <a:t/>
            </a:r>
            <a:br>
              <a:rPr lang="en-IE" sz="3200" b="1" dirty="0"/>
            </a:br>
            <a:r>
              <a:rPr lang="en-IE" sz="3200" dirty="0">
                <a:highlight>
                  <a:srgbClr val="808000"/>
                </a:highlight>
              </a:rPr>
              <a:t>The introduction of innovative forms of town planning including squares, crescents and circus  </a:t>
            </a:r>
            <a:r>
              <a:rPr lang="en-IE" sz="3200" b="1" dirty="0">
                <a:highlight>
                  <a:srgbClr val="FFFF00"/>
                </a:highlight>
              </a:rPr>
              <a:t>(Form and design</a:t>
            </a:r>
            <a:r>
              <a:rPr lang="en-IE" sz="3000" b="1" dirty="0">
                <a:highlight>
                  <a:srgbClr val="FFFF00"/>
                </a:highlight>
              </a:rPr>
              <a:t>)</a:t>
            </a:r>
          </a:p>
          <a:p>
            <a:pPr marL="0" indent="0">
              <a:buNone/>
            </a:pPr>
            <a:endParaRPr lang="en-IE" sz="3000" dirty="0"/>
          </a:p>
          <a:p>
            <a:endParaRPr lang="en-IE" dirty="0"/>
          </a:p>
          <a:p>
            <a:endParaRPr lang="en-IE" dirty="0"/>
          </a:p>
          <a:p>
            <a:endParaRPr lang="en-US" dirty="0"/>
          </a:p>
        </p:txBody>
      </p:sp>
      <p:pic>
        <p:nvPicPr>
          <p:cNvPr id="1025" name="Picture 1" descr="page21image4078855392">
            <a:extLst>
              <a:ext uri="{FF2B5EF4-FFF2-40B4-BE49-F238E27FC236}">
                <a16:creationId xmlns="" xmlns:a16="http://schemas.microsoft.com/office/drawing/2014/main" id="{8E96E609-54BF-D548-B3F3-CA4FDBAFF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804400" cy="2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513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809E891-7813-ED4C-8AB1-0A74918B1908}"/>
              </a:ext>
            </a:extLst>
          </p:cNvPr>
          <p:cNvSpPr>
            <a:spLocks noGrp="1"/>
          </p:cNvSpPr>
          <p:nvPr>
            <p:ph idx="1"/>
          </p:nvPr>
        </p:nvSpPr>
        <p:spPr>
          <a:xfrm>
            <a:off x="838200" y="0"/>
            <a:ext cx="10515600" cy="6492875"/>
          </a:xfrm>
        </p:spPr>
        <p:txBody>
          <a:bodyPr/>
          <a:lstStyle/>
          <a:p>
            <a:pPr marL="0" indent="0">
              <a:buNone/>
            </a:pPr>
            <a:endParaRPr lang="en-IE" sz="3200" b="1" dirty="0">
              <a:solidFill>
                <a:schemeClr val="accent2">
                  <a:lumMod val="75000"/>
                </a:schemeClr>
              </a:solidFill>
            </a:endParaRPr>
          </a:p>
          <a:p>
            <a:pPr marL="0" indent="0">
              <a:buNone/>
            </a:pPr>
            <a:r>
              <a:rPr lang="en-IE" sz="3200" b="1" dirty="0">
                <a:solidFill>
                  <a:schemeClr val="accent2">
                    <a:lumMod val="75000"/>
                  </a:schemeClr>
                </a:solidFill>
              </a:rPr>
              <a:t>Georgian Architecture</a:t>
            </a:r>
          </a:p>
          <a:p>
            <a:r>
              <a:rPr lang="en-IE" sz="3200" dirty="0">
                <a:highlight>
                  <a:srgbClr val="808000"/>
                </a:highlight>
              </a:rPr>
              <a:t>Transposition of Palladio’s ideas to the scale of a complete city in a British setting, and employed in a wide range of building forms </a:t>
            </a:r>
            <a:r>
              <a:rPr lang="en-IE" sz="3200" dirty="0">
                <a:highlight>
                  <a:srgbClr val="FFFF00"/>
                </a:highlight>
              </a:rPr>
              <a:t>(Form and Design) </a:t>
            </a:r>
          </a:p>
          <a:p>
            <a:r>
              <a:rPr lang="en-IE" sz="3200" dirty="0">
                <a:highlight>
                  <a:srgbClr val="808000"/>
                </a:highlight>
              </a:rPr>
              <a:t>Building design adaptions -semi-circular stair walls and ramps for the use of sedan chairs - adaptation of architecture to needs of spa town</a:t>
            </a:r>
            <a:r>
              <a:rPr lang="en-IE" sz="3200" dirty="0"/>
              <a:t> </a:t>
            </a:r>
            <a:r>
              <a:rPr lang="en-IE" sz="3200" dirty="0">
                <a:highlight>
                  <a:srgbClr val="FFFF00"/>
                </a:highlight>
              </a:rPr>
              <a:t>(use and function)</a:t>
            </a:r>
            <a:br>
              <a:rPr lang="en-IE" sz="3200" dirty="0">
                <a:highlight>
                  <a:srgbClr val="FFFF00"/>
                </a:highlight>
              </a:rPr>
            </a:br>
            <a:endParaRPr lang="en-IE" sz="3200" dirty="0">
              <a:highlight>
                <a:srgbClr val="FFFF00"/>
              </a:highlight>
            </a:endParaRPr>
          </a:p>
          <a:p>
            <a:pPr marL="0" indent="0">
              <a:buNone/>
            </a:pPr>
            <a:r>
              <a:rPr lang="en-IE" sz="3200" b="1" dirty="0">
                <a:solidFill>
                  <a:schemeClr val="accent2">
                    <a:lumMod val="75000"/>
                  </a:schemeClr>
                </a:solidFill>
              </a:rPr>
              <a:t>The Green Setting of the city in the hollow of the hills</a:t>
            </a:r>
          </a:p>
          <a:p>
            <a:r>
              <a:rPr lang="en-IE" sz="3200" dirty="0">
                <a:highlight>
                  <a:srgbClr val="808000"/>
                </a:highlight>
              </a:rPr>
              <a:t>Compact and sustainable form of the city contained within a hollow of the hills </a:t>
            </a:r>
            <a:r>
              <a:rPr lang="en-IE" sz="3200" dirty="0">
                <a:highlight>
                  <a:srgbClr val="FFFF00"/>
                </a:highlight>
              </a:rPr>
              <a:t>(location and setting)</a:t>
            </a:r>
          </a:p>
          <a:p>
            <a:endParaRPr lang="en-IE" dirty="0"/>
          </a:p>
          <a:p>
            <a:endParaRPr lang="en-US" dirty="0"/>
          </a:p>
        </p:txBody>
      </p:sp>
    </p:spTree>
    <p:extLst>
      <p:ext uri="{BB962C8B-B14F-4D97-AF65-F5344CB8AC3E}">
        <p14:creationId xmlns:p14="http://schemas.microsoft.com/office/powerpoint/2010/main" val="2809619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2644</Words>
  <Application>Microsoft Office PowerPoint</Application>
  <PresentationFormat>Widescreen</PresentationFormat>
  <Paragraphs>291</Paragraphs>
  <Slides>33</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MS Gothic</vt:lpstr>
      <vt:lpstr>Arial</vt:lpstr>
      <vt:lpstr>Calibri</vt:lpstr>
      <vt:lpstr>Calibri Light</vt:lpstr>
      <vt:lpstr>Helvetica</vt:lpstr>
      <vt:lpstr>Kristen ITC</vt:lpstr>
      <vt:lpstr>Times New Roman</vt:lpstr>
      <vt:lpstr>Wingdings</vt:lpstr>
      <vt:lpstr>Office Theme</vt:lpstr>
      <vt:lpstr>            World Heritage online webinar 18th June 2020     </vt:lpstr>
      <vt:lpstr>Our task through this capacity building forum</vt:lpstr>
      <vt:lpstr>Tentative Lists  Chapter II.C   Operational Guidelines</vt:lpstr>
      <vt:lpstr>  Communicating and Demystifying  the World Heritage System  </vt:lpstr>
      <vt:lpstr>Concept of ‘Outstanding  Universal Value’ (OUV)</vt:lpstr>
      <vt:lpstr>Values and Attributes</vt:lpstr>
      <vt:lpstr>OGs: Attribute Categories </vt:lpstr>
      <vt:lpstr>PowerPoint Presentation</vt:lpstr>
      <vt:lpstr>PowerPoint Presentation</vt:lpstr>
      <vt:lpstr>PowerPoint Presentation</vt:lpstr>
      <vt:lpstr>  Authenticity &amp; Integrity</vt:lpstr>
      <vt:lpstr>     The three pillars of the concept of       Outstanding Universal Value</vt:lpstr>
      <vt:lpstr>Critical work preparing a property for inclusion in TL </vt:lpstr>
      <vt:lpstr>Taking the long view once a property is on the Tentative List  to advancing a nomination for inscription to WHL</vt:lpstr>
      <vt:lpstr>Taking the long view of requirements for candidate sites</vt:lpstr>
      <vt:lpstr>PowerPoint Presentation</vt:lpstr>
      <vt:lpstr>PowerPoint Presentation</vt:lpstr>
      <vt:lpstr>Governance and Stakeholders</vt:lpstr>
      <vt:lpstr>Governance and Stakeholders</vt:lpstr>
      <vt:lpstr>Stakeholders and Management Planning</vt:lpstr>
      <vt:lpstr>Effective Management System</vt:lpstr>
      <vt:lpstr>Quebec Declaration on ‘Spirit of Place’(ICOMOS, 2008)</vt:lpstr>
      <vt:lpstr> Common elements of an effective management system  </vt:lpstr>
      <vt:lpstr>Overarching priority of the Management Plan</vt:lpstr>
      <vt:lpstr>Management Planning</vt:lpstr>
      <vt:lpstr>Management Planning</vt:lpstr>
      <vt:lpstr>Capacity Building through the  Management System</vt:lpstr>
      <vt:lpstr> Convention for the Safeguarding of the Intangible Cultural Heritage, UNESCO, 2003.  </vt:lpstr>
      <vt:lpstr>To ensure engagement with the World Heritage Property  at all levels in the life of a Management Plan(MP) </vt:lpstr>
      <vt:lpstr>Awareness raising and building understanding</vt:lpstr>
      <vt:lpstr>Policies concerning development</vt:lpstr>
      <vt:lpstr>Bigger picture perspective</vt:lpstr>
      <vt:lpstr>Facing challenges and reaping  benefits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Heritage online webinar 18th June 2020</dc:title>
  <dc:creator>Mona O'Rourke</dc:creator>
  <cp:lastModifiedBy>Garry McDonagh</cp:lastModifiedBy>
  <cp:revision>7</cp:revision>
  <dcterms:created xsi:type="dcterms:W3CDTF">2020-06-18T00:08:36Z</dcterms:created>
  <dcterms:modified xsi:type="dcterms:W3CDTF">2020-09-10T14:16:07Z</dcterms:modified>
</cp:coreProperties>
</file>